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0" r:id="rId3"/>
    <p:sldId id="267" r:id="rId4"/>
    <p:sldId id="269" r:id="rId5"/>
    <p:sldId id="259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03-Учитель" initials="2" lastIdx="1" clrIdx="0">
    <p:extLst>
      <p:ext uri="{19B8F6BF-5375-455C-9EA6-DF929625EA0E}">
        <p15:presenceInfo xmlns:p15="http://schemas.microsoft.com/office/powerpoint/2012/main" userId="203-Учитель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6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11-25T16:30:27.854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71D5E3-42C0-4BE4-AC12-20762FA7946E}" type="doc">
      <dgm:prSet loTypeId="urn:microsoft.com/office/officeart/2005/8/layout/hierarchy1" loCatId="hierarchy" qsTypeId="urn:microsoft.com/office/officeart/2005/8/quickstyle/3d3" qsCatId="3D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57AC0E0C-583A-4AF2-88BB-60A92282BED5}">
      <dgm:prSet phldrT="[Текст]" custT="1"/>
      <dgm:spPr/>
      <dgm:t>
        <a:bodyPr/>
        <a:lstStyle/>
        <a:p>
          <a:r>
            <a:rPr lang="ru-RU" sz="2800" dirty="0" smtClean="0"/>
            <a:t>Симметричность области определения функции</a:t>
          </a:r>
          <a:endParaRPr lang="ru-RU" sz="2800" dirty="0"/>
        </a:p>
      </dgm:t>
    </dgm:pt>
    <dgm:pt modelId="{69601B36-5383-498A-A686-852AD11B67A8}" type="parTrans" cxnId="{37BE14B7-EA06-4743-B408-EDC6663A1221}">
      <dgm:prSet/>
      <dgm:spPr/>
      <dgm:t>
        <a:bodyPr/>
        <a:lstStyle/>
        <a:p>
          <a:endParaRPr lang="ru-RU" sz="2800"/>
        </a:p>
      </dgm:t>
    </dgm:pt>
    <dgm:pt modelId="{2A77A62C-81DE-485D-BB26-E2FBEA7B8246}" type="sibTrans" cxnId="{37BE14B7-EA06-4743-B408-EDC6663A1221}">
      <dgm:prSet/>
      <dgm:spPr/>
      <dgm:t>
        <a:bodyPr/>
        <a:lstStyle/>
        <a:p>
          <a:endParaRPr lang="ru-RU" sz="2800"/>
        </a:p>
      </dgm:t>
    </dgm:pt>
    <dgm:pt modelId="{2DCD6C7B-7ED9-493B-BBC2-9C213409F70F}">
      <dgm:prSet phldrT="[Текст]" custT="1"/>
      <dgm:spPr/>
      <dgm:t>
        <a:bodyPr/>
        <a:lstStyle/>
        <a:p>
          <a:r>
            <a:rPr lang="ru-RU" sz="1800" b="1" dirty="0" smtClean="0"/>
            <a:t>не симметрична</a:t>
          </a:r>
        </a:p>
        <a:p>
          <a:r>
            <a:rPr lang="ru-RU" sz="1800" dirty="0" smtClean="0"/>
            <a:t>Функция ни четная, ни нечетная</a:t>
          </a:r>
          <a:endParaRPr lang="ru-RU" sz="1800" dirty="0"/>
        </a:p>
      </dgm:t>
    </dgm:pt>
    <dgm:pt modelId="{26A5CD94-D418-4988-99D8-D00D8EC0DBF9}" type="parTrans" cxnId="{DFB52861-CC5D-49ED-AE02-B887B4C9D9F7}">
      <dgm:prSet/>
      <dgm:spPr/>
      <dgm:t>
        <a:bodyPr/>
        <a:lstStyle/>
        <a:p>
          <a:endParaRPr lang="ru-RU" sz="2800"/>
        </a:p>
      </dgm:t>
    </dgm:pt>
    <dgm:pt modelId="{82A48F95-8B7D-4C1E-A7CA-9E0FD635CF94}" type="sibTrans" cxnId="{DFB52861-CC5D-49ED-AE02-B887B4C9D9F7}">
      <dgm:prSet/>
      <dgm:spPr/>
      <dgm:t>
        <a:bodyPr/>
        <a:lstStyle/>
        <a:p>
          <a:endParaRPr lang="ru-RU" sz="2800"/>
        </a:p>
      </dgm:t>
    </dgm:pt>
    <dgm:pt modelId="{0274702A-0008-4C43-93C9-9197AECD8FE4}">
      <dgm:prSet phldrT="[Текст]" custT="1"/>
      <dgm:spPr/>
      <dgm:t>
        <a:bodyPr/>
        <a:lstStyle/>
        <a:p>
          <a:r>
            <a:rPr lang="ru-RU" sz="2000" dirty="0" smtClean="0"/>
            <a:t>симметрична</a:t>
          </a:r>
        </a:p>
        <a:p>
          <a:r>
            <a:rPr lang="en-US" sz="2000" b="1" dirty="0" smtClean="0"/>
            <a:t>y = f(- x)</a:t>
          </a:r>
          <a:endParaRPr lang="ru-RU" sz="2000" b="1" dirty="0"/>
        </a:p>
      </dgm:t>
    </dgm:pt>
    <dgm:pt modelId="{59EE2BF3-7590-48F8-A499-63538128BDA7}" type="parTrans" cxnId="{CC8CD5C1-E759-43FD-9D4D-B3A7615A179F}">
      <dgm:prSet/>
      <dgm:spPr/>
      <dgm:t>
        <a:bodyPr/>
        <a:lstStyle/>
        <a:p>
          <a:endParaRPr lang="ru-RU" sz="2800"/>
        </a:p>
      </dgm:t>
    </dgm:pt>
    <dgm:pt modelId="{43827AC0-5885-4251-95EF-2053838F61CC}" type="sibTrans" cxnId="{CC8CD5C1-E759-43FD-9D4D-B3A7615A179F}">
      <dgm:prSet/>
      <dgm:spPr/>
      <dgm:t>
        <a:bodyPr/>
        <a:lstStyle/>
        <a:p>
          <a:endParaRPr lang="ru-RU" sz="2800"/>
        </a:p>
      </dgm:t>
    </dgm:pt>
    <dgm:pt modelId="{45C5A87B-88D2-4D9B-8054-A96868834C67}">
      <dgm:prSet phldrT="[Текст]" custT="1"/>
      <dgm:spPr/>
      <dgm:t>
        <a:bodyPr/>
        <a:lstStyle/>
        <a:p>
          <a:r>
            <a:rPr lang="en-US" sz="1600" dirty="0" smtClean="0"/>
            <a:t>f (-  x) = f (x)</a:t>
          </a:r>
          <a:endParaRPr lang="ru-RU" sz="1600" dirty="0" smtClean="0"/>
        </a:p>
        <a:p>
          <a:r>
            <a:rPr lang="ru-RU" sz="1600" b="1" dirty="0" smtClean="0"/>
            <a:t>четная</a:t>
          </a:r>
          <a:endParaRPr lang="ru-RU" sz="1600" b="1" dirty="0"/>
        </a:p>
      </dgm:t>
    </dgm:pt>
    <dgm:pt modelId="{946D4A75-BD73-4DB4-921A-9394F3767280}" type="parTrans" cxnId="{7F8FF31B-657D-43B8-9726-6C91301BBE5C}">
      <dgm:prSet/>
      <dgm:spPr/>
      <dgm:t>
        <a:bodyPr/>
        <a:lstStyle/>
        <a:p>
          <a:endParaRPr lang="ru-RU" sz="2800"/>
        </a:p>
      </dgm:t>
    </dgm:pt>
    <dgm:pt modelId="{37EA0BDC-8D6F-4F15-A475-69B3B6D22E1A}" type="sibTrans" cxnId="{7F8FF31B-657D-43B8-9726-6C91301BBE5C}">
      <dgm:prSet/>
      <dgm:spPr/>
      <dgm:t>
        <a:bodyPr/>
        <a:lstStyle/>
        <a:p>
          <a:endParaRPr lang="ru-RU" sz="2800"/>
        </a:p>
      </dgm:t>
    </dgm:pt>
    <dgm:pt modelId="{7057C183-97EA-469F-800C-D67A84F3EA5F}">
      <dgm:prSet phldrT="[Текст]" custT="1"/>
      <dgm:spPr/>
      <dgm:t>
        <a:bodyPr/>
        <a:lstStyle/>
        <a:p>
          <a:r>
            <a:rPr lang="en-US" sz="1600" dirty="0" smtClean="0"/>
            <a:t>f (-  x) = - f (x)</a:t>
          </a:r>
          <a:endParaRPr lang="ru-RU" sz="1600" dirty="0" smtClean="0"/>
        </a:p>
        <a:p>
          <a:r>
            <a:rPr lang="ru-RU" sz="1600" b="1" dirty="0" smtClean="0"/>
            <a:t>нечетная</a:t>
          </a:r>
          <a:endParaRPr lang="ru-RU" sz="1600" b="1" dirty="0"/>
        </a:p>
      </dgm:t>
    </dgm:pt>
    <dgm:pt modelId="{209CAFB8-D2E5-4017-9F84-35B0222E06FF}" type="parTrans" cxnId="{61C90390-06D8-4768-8E31-71BCFBD0A196}">
      <dgm:prSet/>
      <dgm:spPr/>
      <dgm:t>
        <a:bodyPr/>
        <a:lstStyle/>
        <a:p>
          <a:endParaRPr lang="ru-RU" sz="2800"/>
        </a:p>
      </dgm:t>
    </dgm:pt>
    <dgm:pt modelId="{D2179131-3056-46C3-A1B8-74B3040A165F}" type="sibTrans" cxnId="{61C90390-06D8-4768-8E31-71BCFBD0A196}">
      <dgm:prSet/>
      <dgm:spPr/>
      <dgm:t>
        <a:bodyPr/>
        <a:lstStyle/>
        <a:p>
          <a:endParaRPr lang="ru-RU" sz="2800"/>
        </a:p>
      </dgm:t>
    </dgm:pt>
    <dgm:pt modelId="{C1AA5011-07A6-4760-B931-42A36ECFE74B}">
      <dgm:prSet phldrT="[Текст]" custT="1"/>
      <dgm:spPr/>
      <dgm:t>
        <a:bodyPr/>
        <a:lstStyle/>
        <a:p>
          <a:r>
            <a:rPr lang="en-US" sz="1600" dirty="0" smtClean="0"/>
            <a:t>f (-  x) = f (x)</a:t>
          </a:r>
          <a:endParaRPr lang="ru-RU" sz="1600" dirty="0" smtClean="0"/>
        </a:p>
        <a:p>
          <a:r>
            <a:rPr lang="ru-RU" sz="1600" dirty="0" smtClean="0"/>
            <a:t>хотя бы в одной точке</a:t>
          </a:r>
        </a:p>
        <a:p>
          <a:r>
            <a:rPr lang="ru-RU" sz="1600" b="1" dirty="0" smtClean="0"/>
            <a:t>ни четная, ни нечетная</a:t>
          </a:r>
          <a:endParaRPr lang="ru-RU" sz="1600" b="1" dirty="0"/>
        </a:p>
      </dgm:t>
    </dgm:pt>
    <dgm:pt modelId="{2542D1FB-D656-4F04-8E86-437473BA37DA}" type="parTrans" cxnId="{643D7A47-B382-499E-B0E2-362D93AB1EB1}">
      <dgm:prSet/>
      <dgm:spPr/>
      <dgm:t>
        <a:bodyPr/>
        <a:lstStyle/>
        <a:p>
          <a:endParaRPr lang="ru-RU" sz="2800"/>
        </a:p>
      </dgm:t>
    </dgm:pt>
    <dgm:pt modelId="{F10738C9-3DF3-4E41-BE19-1D17536EAC30}" type="sibTrans" cxnId="{643D7A47-B382-499E-B0E2-362D93AB1EB1}">
      <dgm:prSet/>
      <dgm:spPr/>
      <dgm:t>
        <a:bodyPr/>
        <a:lstStyle/>
        <a:p>
          <a:endParaRPr lang="ru-RU" sz="2800"/>
        </a:p>
      </dgm:t>
    </dgm:pt>
    <dgm:pt modelId="{27F5250F-7AA4-4C0E-B163-703CA7D10B02}">
      <dgm:prSet phldrT="[Текст]" custT="1"/>
      <dgm:spPr/>
      <dgm:t>
        <a:bodyPr/>
        <a:lstStyle/>
        <a:p>
          <a:r>
            <a:rPr lang="ru-RU" sz="1600" b="1" dirty="0" smtClean="0"/>
            <a:t>несимметрична</a:t>
          </a:r>
          <a:endParaRPr lang="ru-RU" sz="1600" b="1" dirty="0"/>
        </a:p>
      </dgm:t>
    </dgm:pt>
    <dgm:pt modelId="{D15E7D91-5A87-4632-BFAE-B794B1211047}" type="parTrans" cxnId="{3F84E073-83CB-4086-93A2-C71911197C03}">
      <dgm:prSet/>
      <dgm:spPr/>
      <dgm:t>
        <a:bodyPr/>
        <a:lstStyle/>
        <a:p>
          <a:endParaRPr lang="ru-RU" sz="2800"/>
        </a:p>
      </dgm:t>
    </dgm:pt>
    <dgm:pt modelId="{D08A4CFC-C54D-4FFD-80BA-3CB58B185A66}" type="sibTrans" cxnId="{3F84E073-83CB-4086-93A2-C71911197C03}">
      <dgm:prSet/>
      <dgm:spPr/>
      <dgm:t>
        <a:bodyPr/>
        <a:lstStyle/>
        <a:p>
          <a:endParaRPr lang="ru-RU" sz="2800"/>
        </a:p>
      </dgm:t>
    </dgm:pt>
    <dgm:pt modelId="{C47C59AF-A635-4457-9BE1-8F70660D1591}">
      <dgm:prSet phldrT="[Текст]" custT="1"/>
      <dgm:spPr/>
      <dgm:t>
        <a:bodyPr/>
        <a:lstStyle/>
        <a:p>
          <a:r>
            <a:rPr lang="ru-RU" sz="1600" b="1" dirty="0" smtClean="0"/>
            <a:t>Симметрична </a:t>
          </a:r>
          <a:r>
            <a:rPr lang="ru-RU" sz="1600" dirty="0" smtClean="0"/>
            <a:t>относительно оси ординат</a:t>
          </a:r>
          <a:endParaRPr lang="ru-RU" sz="1600" dirty="0"/>
        </a:p>
      </dgm:t>
    </dgm:pt>
    <dgm:pt modelId="{6637393F-F236-4D75-917F-D9DDD6F90FC4}" type="parTrans" cxnId="{26E9AD67-59C9-4541-B96A-90F124B27DF7}">
      <dgm:prSet/>
      <dgm:spPr/>
      <dgm:t>
        <a:bodyPr/>
        <a:lstStyle/>
        <a:p>
          <a:endParaRPr lang="ru-RU" sz="2800"/>
        </a:p>
      </dgm:t>
    </dgm:pt>
    <dgm:pt modelId="{7EA499AF-0658-496B-B4CC-46F55788D05E}" type="sibTrans" cxnId="{26E9AD67-59C9-4541-B96A-90F124B27DF7}">
      <dgm:prSet/>
      <dgm:spPr/>
      <dgm:t>
        <a:bodyPr/>
        <a:lstStyle/>
        <a:p>
          <a:endParaRPr lang="ru-RU" sz="2800"/>
        </a:p>
      </dgm:t>
    </dgm:pt>
    <dgm:pt modelId="{87E42842-6D39-4D27-AAB5-F59B7C100123}">
      <dgm:prSet phldrT="[Текст]" custT="1"/>
      <dgm:spPr/>
      <dgm:t>
        <a:bodyPr/>
        <a:lstStyle/>
        <a:p>
          <a:r>
            <a:rPr lang="ru-RU" sz="1600" b="1" dirty="0" smtClean="0"/>
            <a:t>Симметрична </a:t>
          </a:r>
          <a:r>
            <a:rPr lang="ru-RU" sz="1600" dirty="0" smtClean="0"/>
            <a:t>относительно начала координат</a:t>
          </a:r>
          <a:endParaRPr lang="ru-RU" sz="1600" dirty="0"/>
        </a:p>
      </dgm:t>
    </dgm:pt>
    <dgm:pt modelId="{A5EB1D2A-4CB4-4DF2-B3BF-65114DC06BE8}" type="parTrans" cxnId="{A5C98805-28AE-40F8-9A26-6D4B4B02877B}">
      <dgm:prSet/>
      <dgm:spPr/>
      <dgm:t>
        <a:bodyPr/>
        <a:lstStyle/>
        <a:p>
          <a:endParaRPr lang="ru-RU" sz="2800"/>
        </a:p>
      </dgm:t>
    </dgm:pt>
    <dgm:pt modelId="{9FB679DF-33EA-4B8D-B517-6665020264D3}" type="sibTrans" cxnId="{A5C98805-28AE-40F8-9A26-6D4B4B02877B}">
      <dgm:prSet/>
      <dgm:spPr/>
      <dgm:t>
        <a:bodyPr/>
        <a:lstStyle/>
        <a:p>
          <a:endParaRPr lang="ru-RU" sz="2800"/>
        </a:p>
      </dgm:t>
    </dgm:pt>
    <dgm:pt modelId="{DE6F6CF6-4C97-4406-9D66-83298BDFEED8}" type="pres">
      <dgm:prSet presAssocID="{1671D5E3-42C0-4BE4-AC12-20762FA7946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FD9A9BF-AC51-433A-96EF-F87CDF8FDCB8}" type="pres">
      <dgm:prSet presAssocID="{57AC0E0C-583A-4AF2-88BB-60A92282BED5}" presName="hierRoot1" presStyleCnt="0"/>
      <dgm:spPr/>
    </dgm:pt>
    <dgm:pt modelId="{885AAEF2-F705-4414-9B63-DCCD89F971E2}" type="pres">
      <dgm:prSet presAssocID="{57AC0E0C-583A-4AF2-88BB-60A92282BED5}" presName="composite" presStyleCnt="0"/>
      <dgm:spPr/>
    </dgm:pt>
    <dgm:pt modelId="{005FA1EF-48EE-4BC1-8995-B4D40351BECA}" type="pres">
      <dgm:prSet presAssocID="{57AC0E0C-583A-4AF2-88BB-60A92282BED5}" presName="background" presStyleLbl="node0" presStyleIdx="0" presStyleCn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endParaRPr lang="ru-RU"/>
        </a:p>
      </dgm:t>
    </dgm:pt>
    <dgm:pt modelId="{08A68249-C8F3-409F-9BA4-08C2F77B7888}" type="pres">
      <dgm:prSet presAssocID="{57AC0E0C-583A-4AF2-88BB-60A92282BED5}" presName="text" presStyleLbl="fgAcc0" presStyleIdx="0" presStyleCnt="1" custScaleX="687738" custScaleY="144755" custLinFactX="27137" custLinFactNeighborX="100000" custLinFactNeighborY="-6354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19DB49-BD3E-4024-B4BE-3D75E0C20F93}" type="pres">
      <dgm:prSet presAssocID="{57AC0E0C-583A-4AF2-88BB-60A92282BED5}" presName="hierChild2" presStyleCnt="0"/>
      <dgm:spPr/>
    </dgm:pt>
    <dgm:pt modelId="{BB0E9D02-11D9-469F-9970-89D814F63F39}" type="pres">
      <dgm:prSet presAssocID="{26A5CD94-D418-4988-99D8-D00D8EC0DBF9}" presName="Name10" presStyleLbl="parChTrans1D2" presStyleIdx="0" presStyleCnt="2"/>
      <dgm:spPr/>
      <dgm:t>
        <a:bodyPr/>
        <a:lstStyle/>
        <a:p>
          <a:endParaRPr lang="ru-RU"/>
        </a:p>
      </dgm:t>
    </dgm:pt>
    <dgm:pt modelId="{BE38E105-BDBE-4977-9D02-1674A3756521}" type="pres">
      <dgm:prSet presAssocID="{2DCD6C7B-7ED9-493B-BBC2-9C213409F70F}" presName="hierRoot2" presStyleCnt="0"/>
      <dgm:spPr/>
    </dgm:pt>
    <dgm:pt modelId="{27D4A070-6CCD-45AA-9727-69830CC06A5F}" type="pres">
      <dgm:prSet presAssocID="{2DCD6C7B-7ED9-493B-BBC2-9C213409F70F}" presName="composite2" presStyleCnt="0"/>
      <dgm:spPr/>
    </dgm:pt>
    <dgm:pt modelId="{E7C87C6D-9785-46D2-8E55-AE90E97D8A8E}" type="pres">
      <dgm:prSet presAssocID="{2DCD6C7B-7ED9-493B-BBC2-9C213409F70F}" presName="background2" presStyleLbl="node2" presStyleIdx="0" presStyleCnt="2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354D38B8-90F7-45C2-890F-DD2AAF6DFAC4}" type="pres">
      <dgm:prSet presAssocID="{2DCD6C7B-7ED9-493B-BBC2-9C213409F70F}" presName="text2" presStyleLbl="fgAcc2" presStyleIdx="0" presStyleCnt="2" custScaleX="321793" custScaleY="144755" custLinFactX="20707" custLinFactNeighborX="100000" custLinFactNeighborY="-423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817E7D-8270-421D-8FF3-912C87B144EA}" type="pres">
      <dgm:prSet presAssocID="{2DCD6C7B-7ED9-493B-BBC2-9C213409F70F}" presName="hierChild3" presStyleCnt="0"/>
      <dgm:spPr/>
    </dgm:pt>
    <dgm:pt modelId="{C4423F4E-0892-4566-A810-D861EB8E2194}" type="pres">
      <dgm:prSet presAssocID="{59EE2BF3-7590-48F8-A499-63538128BDA7}" presName="Name10" presStyleLbl="parChTrans1D2" presStyleIdx="1" presStyleCnt="2"/>
      <dgm:spPr/>
      <dgm:t>
        <a:bodyPr/>
        <a:lstStyle/>
        <a:p>
          <a:endParaRPr lang="ru-RU"/>
        </a:p>
      </dgm:t>
    </dgm:pt>
    <dgm:pt modelId="{FE136F9E-230F-4691-B1DD-EC77AADFD591}" type="pres">
      <dgm:prSet presAssocID="{0274702A-0008-4C43-93C9-9197AECD8FE4}" presName="hierRoot2" presStyleCnt="0"/>
      <dgm:spPr/>
    </dgm:pt>
    <dgm:pt modelId="{765A4B77-D9D7-43DD-B953-B84EA179298C}" type="pres">
      <dgm:prSet presAssocID="{0274702A-0008-4C43-93C9-9197AECD8FE4}" presName="composite2" presStyleCnt="0"/>
      <dgm:spPr/>
    </dgm:pt>
    <dgm:pt modelId="{7FF15A69-E4CF-479E-8114-AC5707818AE7}" type="pres">
      <dgm:prSet presAssocID="{0274702A-0008-4C43-93C9-9197AECD8FE4}" presName="background2" presStyleLbl="node2" presStyleIdx="1" presStyleCnt="2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B454A241-ECC1-4225-8CE6-926AEC268207}" type="pres">
      <dgm:prSet presAssocID="{0274702A-0008-4C43-93C9-9197AECD8FE4}" presName="text2" presStyleLbl="fgAcc2" presStyleIdx="1" presStyleCnt="2" custScaleX="321793" custScaleY="144755" custLinFactX="20707" custLinFactNeighborX="100000" custLinFactNeighborY="-423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A7F7FE6-B0E2-407F-94AD-5827F0FA941D}" type="pres">
      <dgm:prSet presAssocID="{0274702A-0008-4C43-93C9-9197AECD8FE4}" presName="hierChild3" presStyleCnt="0"/>
      <dgm:spPr/>
    </dgm:pt>
    <dgm:pt modelId="{EC63DCF0-8FAA-499C-92E9-CB91D713E0EF}" type="pres">
      <dgm:prSet presAssocID="{946D4A75-BD73-4DB4-921A-9394F3767280}" presName="Name17" presStyleLbl="parChTrans1D3" presStyleIdx="0" presStyleCnt="3"/>
      <dgm:spPr/>
      <dgm:t>
        <a:bodyPr/>
        <a:lstStyle/>
        <a:p>
          <a:endParaRPr lang="ru-RU"/>
        </a:p>
      </dgm:t>
    </dgm:pt>
    <dgm:pt modelId="{1FFD33B2-9DA5-4466-94F6-F6F1D0E8B3C2}" type="pres">
      <dgm:prSet presAssocID="{45C5A87B-88D2-4D9B-8054-A96868834C67}" presName="hierRoot3" presStyleCnt="0"/>
      <dgm:spPr/>
    </dgm:pt>
    <dgm:pt modelId="{FBB98A88-1682-48BB-B0F3-027B7857E751}" type="pres">
      <dgm:prSet presAssocID="{45C5A87B-88D2-4D9B-8054-A96868834C67}" presName="composite3" presStyleCnt="0"/>
      <dgm:spPr/>
    </dgm:pt>
    <dgm:pt modelId="{84E69012-A71D-400B-AD33-2AB1CB9904C0}" type="pres">
      <dgm:prSet presAssocID="{45C5A87B-88D2-4D9B-8054-A96868834C67}" presName="background3" presStyleLbl="node3" presStyleIdx="0" presStyleCnt="3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D8B75C27-8130-4F14-8C6B-8984E3D3FFF0}" type="pres">
      <dgm:prSet presAssocID="{45C5A87B-88D2-4D9B-8054-A96868834C67}" presName="text3" presStyleLbl="fgAcc3" presStyleIdx="0" presStyleCnt="3" custScaleX="294496" custScaleY="144755" custLinFactNeighborY="-132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A6061E-02DC-4153-BC52-286D525C9EC2}" type="pres">
      <dgm:prSet presAssocID="{45C5A87B-88D2-4D9B-8054-A96868834C67}" presName="hierChild4" presStyleCnt="0"/>
      <dgm:spPr/>
    </dgm:pt>
    <dgm:pt modelId="{4214E5E4-7828-48AB-AB5D-36A25B1157E8}" type="pres">
      <dgm:prSet presAssocID="{6637393F-F236-4D75-917F-D9DDD6F90FC4}" presName="Name23" presStyleLbl="parChTrans1D4" presStyleIdx="0" presStyleCnt="3"/>
      <dgm:spPr/>
      <dgm:t>
        <a:bodyPr/>
        <a:lstStyle/>
        <a:p>
          <a:endParaRPr lang="ru-RU"/>
        </a:p>
      </dgm:t>
    </dgm:pt>
    <dgm:pt modelId="{6FA7E5B7-5C0B-42A0-BFE9-F5AF27502AC6}" type="pres">
      <dgm:prSet presAssocID="{C47C59AF-A635-4457-9BE1-8F70660D1591}" presName="hierRoot4" presStyleCnt="0"/>
      <dgm:spPr/>
    </dgm:pt>
    <dgm:pt modelId="{A961514A-6DED-4FD4-9BC3-5A1BBC0886B8}" type="pres">
      <dgm:prSet presAssocID="{C47C59AF-A635-4457-9BE1-8F70660D1591}" presName="composite4" presStyleCnt="0"/>
      <dgm:spPr/>
    </dgm:pt>
    <dgm:pt modelId="{82E89596-58CA-49D8-B0CB-BB2AF52ABC31}" type="pres">
      <dgm:prSet presAssocID="{C47C59AF-A635-4457-9BE1-8F70660D1591}" presName="background4" presStyleLbl="node4" presStyleIdx="0" presStyleCnt="3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BEFD3F7D-E54B-47DA-BC16-B3FF905B8394}" type="pres">
      <dgm:prSet presAssocID="{C47C59AF-A635-4457-9BE1-8F70660D1591}" presName="text4" presStyleLbl="fgAcc4" presStyleIdx="0" presStyleCnt="3" custScaleX="294496" custScaleY="144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08278B-0D83-448A-9797-6986F3750767}" type="pres">
      <dgm:prSet presAssocID="{C47C59AF-A635-4457-9BE1-8F70660D1591}" presName="hierChild5" presStyleCnt="0"/>
      <dgm:spPr/>
    </dgm:pt>
    <dgm:pt modelId="{DBBDF1B0-AE80-4482-97E8-D79E3709EE43}" type="pres">
      <dgm:prSet presAssocID="{209CAFB8-D2E5-4017-9F84-35B0222E06FF}" presName="Name17" presStyleLbl="parChTrans1D3" presStyleIdx="1" presStyleCnt="3"/>
      <dgm:spPr/>
      <dgm:t>
        <a:bodyPr/>
        <a:lstStyle/>
        <a:p>
          <a:endParaRPr lang="ru-RU"/>
        </a:p>
      </dgm:t>
    </dgm:pt>
    <dgm:pt modelId="{6CC1E3A6-E790-41B1-94B8-BF98642B0890}" type="pres">
      <dgm:prSet presAssocID="{7057C183-97EA-469F-800C-D67A84F3EA5F}" presName="hierRoot3" presStyleCnt="0"/>
      <dgm:spPr/>
    </dgm:pt>
    <dgm:pt modelId="{DAB1CE99-EF32-4234-82CD-B80513CEA97C}" type="pres">
      <dgm:prSet presAssocID="{7057C183-97EA-469F-800C-D67A84F3EA5F}" presName="composite3" presStyleCnt="0"/>
      <dgm:spPr/>
    </dgm:pt>
    <dgm:pt modelId="{40CE73DA-D690-4DD9-8281-0E41842D0ED0}" type="pres">
      <dgm:prSet presAssocID="{7057C183-97EA-469F-800C-D67A84F3EA5F}" presName="background3" presStyleLbl="node3" presStyleIdx="1" presStyleCnt="3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3874B04C-FD02-4257-BAFF-17CBB677BB92}" type="pres">
      <dgm:prSet presAssocID="{7057C183-97EA-469F-800C-D67A84F3EA5F}" presName="text3" presStyleLbl="fgAcc3" presStyleIdx="1" presStyleCnt="3" custScaleX="294496" custScaleY="144755" custLinFactNeighborY="-132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8C00515-8751-46FA-BD44-CC5C65DA1784}" type="pres">
      <dgm:prSet presAssocID="{7057C183-97EA-469F-800C-D67A84F3EA5F}" presName="hierChild4" presStyleCnt="0"/>
      <dgm:spPr/>
    </dgm:pt>
    <dgm:pt modelId="{58251E58-7CD1-4F93-BFE6-F54EC11274AE}" type="pres">
      <dgm:prSet presAssocID="{A5EB1D2A-4CB4-4DF2-B3BF-65114DC06BE8}" presName="Name23" presStyleLbl="parChTrans1D4" presStyleIdx="1" presStyleCnt="3"/>
      <dgm:spPr/>
      <dgm:t>
        <a:bodyPr/>
        <a:lstStyle/>
        <a:p>
          <a:endParaRPr lang="ru-RU"/>
        </a:p>
      </dgm:t>
    </dgm:pt>
    <dgm:pt modelId="{D1542CD1-6955-41FF-88E6-BFB4A43E93E8}" type="pres">
      <dgm:prSet presAssocID="{87E42842-6D39-4D27-AAB5-F59B7C100123}" presName="hierRoot4" presStyleCnt="0"/>
      <dgm:spPr/>
    </dgm:pt>
    <dgm:pt modelId="{FB5C0D1B-3546-4199-BE29-8669FCFD4675}" type="pres">
      <dgm:prSet presAssocID="{87E42842-6D39-4D27-AAB5-F59B7C100123}" presName="composite4" presStyleCnt="0"/>
      <dgm:spPr/>
    </dgm:pt>
    <dgm:pt modelId="{D4B52621-B7B2-4727-8400-EA6A9FB0F876}" type="pres">
      <dgm:prSet presAssocID="{87E42842-6D39-4D27-AAB5-F59B7C100123}" presName="background4" presStyleLbl="node4" presStyleIdx="1" presStyleCnt="3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09200E0C-186C-44EB-B55C-C5217BD3A450}" type="pres">
      <dgm:prSet presAssocID="{87E42842-6D39-4D27-AAB5-F59B7C100123}" presName="text4" presStyleLbl="fgAcc4" presStyleIdx="1" presStyleCnt="3" custScaleX="294496" custScaleY="144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5B9DB1-7CC9-4F1A-8A21-91A99E81EDE1}" type="pres">
      <dgm:prSet presAssocID="{87E42842-6D39-4D27-AAB5-F59B7C100123}" presName="hierChild5" presStyleCnt="0"/>
      <dgm:spPr/>
    </dgm:pt>
    <dgm:pt modelId="{E1712C7B-3B9D-4119-8206-9BB50E4FC587}" type="pres">
      <dgm:prSet presAssocID="{2542D1FB-D656-4F04-8E86-437473BA37DA}" presName="Name17" presStyleLbl="parChTrans1D3" presStyleIdx="2" presStyleCnt="3"/>
      <dgm:spPr/>
      <dgm:t>
        <a:bodyPr/>
        <a:lstStyle/>
        <a:p>
          <a:endParaRPr lang="ru-RU"/>
        </a:p>
      </dgm:t>
    </dgm:pt>
    <dgm:pt modelId="{287CFF91-2E8B-4CBD-A5A5-FC8AB980ECE8}" type="pres">
      <dgm:prSet presAssocID="{C1AA5011-07A6-4760-B931-42A36ECFE74B}" presName="hierRoot3" presStyleCnt="0"/>
      <dgm:spPr/>
    </dgm:pt>
    <dgm:pt modelId="{13FBD419-134E-447A-8F9E-CAB1615255F0}" type="pres">
      <dgm:prSet presAssocID="{C1AA5011-07A6-4760-B931-42A36ECFE74B}" presName="composite3" presStyleCnt="0"/>
      <dgm:spPr/>
    </dgm:pt>
    <dgm:pt modelId="{BEB0BEE8-BBD1-4771-A901-DA59F476815E}" type="pres">
      <dgm:prSet presAssocID="{C1AA5011-07A6-4760-B931-42A36ECFE74B}" presName="background3" presStyleLbl="node3" presStyleIdx="2" presStyleCnt="3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209F66B4-5136-4F75-99EA-191346F916AE}" type="pres">
      <dgm:prSet presAssocID="{C1AA5011-07A6-4760-B931-42A36ECFE74B}" presName="text3" presStyleLbl="fgAcc3" presStyleIdx="2" presStyleCnt="3" custScaleX="294496" custScaleY="144755" custLinFactNeighborY="-132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0A3809-54AE-4C60-BC21-8F473A253F94}" type="pres">
      <dgm:prSet presAssocID="{C1AA5011-07A6-4760-B931-42A36ECFE74B}" presName="hierChild4" presStyleCnt="0"/>
      <dgm:spPr/>
    </dgm:pt>
    <dgm:pt modelId="{5317C857-10A9-48B9-B92E-1E4623CFF539}" type="pres">
      <dgm:prSet presAssocID="{D15E7D91-5A87-4632-BFAE-B794B1211047}" presName="Name23" presStyleLbl="parChTrans1D4" presStyleIdx="2" presStyleCnt="3"/>
      <dgm:spPr/>
      <dgm:t>
        <a:bodyPr/>
        <a:lstStyle/>
        <a:p>
          <a:endParaRPr lang="ru-RU"/>
        </a:p>
      </dgm:t>
    </dgm:pt>
    <dgm:pt modelId="{A8A1D09B-FA77-474E-948B-673CAAE11E14}" type="pres">
      <dgm:prSet presAssocID="{27F5250F-7AA4-4C0E-B163-703CA7D10B02}" presName="hierRoot4" presStyleCnt="0"/>
      <dgm:spPr/>
    </dgm:pt>
    <dgm:pt modelId="{C0DDCB85-6F47-4D7F-98ED-904B3E67E306}" type="pres">
      <dgm:prSet presAssocID="{27F5250F-7AA4-4C0E-B163-703CA7D10B02}" presName="composite4" presStyleCnt="0"/>
      <dgm:spPr/>
    </dgm:pt>
    <dgm:pt modelId="{4B4E69B7-17FF-4481-9D51-E1EBC1C9BC53}" type="pres">
      <dgm:prSet presAssocID="{27F5250F-7AA4-4C0E-B163-703CA7D10B02}" presName="background4" presStyleLbl="node4" presStyleIdx="2" presStyleCnt="3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BB3BDC89-F0A0-4762-820F-0D19749BA7E2}" type="pres">
      <dgm:prSet presAssocID="{27F5250F-7AA4-4C0E-B163-703CA7D10B02}" presName="text4" presStyleLbl="fgAcc4" presStyleIdx="2" presStyleCnt="3" custScaleX="294496" custScaleY="1447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9546F4-B80C-42A5-A60A-E7C2B26AE7ED}" type="pres">
      <dgm:prSet presAssocID="{27F5250F-7AA4-4C0E-B163-703CA7D10B02}" presName="hierChild5" presStyleCnt="0"/>
      <dgm:spPr/>
    </dgm:pt>
  </dgm:ptLst>
  <dgm:cxnLst>
    <dgm:cxn modelId="{3F84E073-83CB-4086-93A2-C71911197C03}" srcId="{C1AA5011-07A6-4760-B931-42A36ECFE74B}" destId="{27F5250F-7AA4-4C0E-B163-703CA7D10B02}" srcOrd="0" destOrd="0" parTransId="{D15E7D91-5A87-4632-BFAE-B794B1211047}" sibTransId="{D08A4CFC-C54D-4FFD-80BA-3CB58B185A66}"/>
    <dgm:cxn modelId="{61C90390-06D8-4768-8E31-71BCFBD0A196}" srcId="{0274702A-0008-4C43-93C9-9197AECD8FE4}" destId="{7057C183-97EA-469F-800C-D67A84F3EA5F}" srcOrd="1" destOrd="0" parTransId="{209CAFB8-D2E5-4017-9F84-35B0222E06FF}" sibTransId="{D2179131-3056-46C3-A1B8-74B3040A165F}"/>
    <dgm:cxn modelId="{682C104D-3C11-4AA1-9DCB-FAB823A7105C}" type="presOf" srcId="{1671D5E3-42C0-4BE4-AC12-20762FA7946E}" destId="{DE6F6CF6-4C97-4406-9D66-83298BDFEED8}" srcOrd="0" destOrd="0" presId="urn:microsoft.com/office/officeart/2005/8/layout/hierarchy1"/>
    <dgm:cxn modelId="{9525E573-BC85-4841-8D0C-5D31FD03E2B2}" type="presOf" srcId="{2DCD6C7B-7ED9-493B-BBC2-9C213409F70F}" destId="{354D38B8-90F7-45C2-890F-DD2AAF6DFAC4}" srcOrd="0" destOrd="0" presId="urn:microsoft.com/office/officeart/2005/8/layout/hierarchy1"/>
    <dgm:cxn modelId="{96E4824C-A483-42E3-81C4-54E7F4B3087A}" type="presOf" srcId="{C1AA5011-07A6-4760-B931-42A36ECFE74B}" destId="{209F66B4-5136-4F75-99EA-191346F916AE}" srcOrd="0" destOrd="0" presId="urn:microsoft.com/office/officeart/2005/8/layout/hierarchy1"/>
    <dgm:cxn modelId="{DFB52861-CC5D-49ED-AE02-B887B4C9D9F7}" srcId="{57AC0E0C-583A-4AF2-88BB-60A92282BED5}" destId="{2DCD6C7B-7ED9-493B-BBC2-9C213409F70F}" srcOrd="0" destOrd="0" parTransId="{26A5CD94-D418-4988-99D8-D00D8EC0DBF9}" sibTransId="{82A48F95-8B7D-4C1E-A7CA-9E0FD635CF94}"/>
    <dgm:cxn modelId="{03D4FF66-1770-49EC-8129-A203D2E1F0A7}" type="presOf" srcId="{7057C183-97EA-469F-800C-D67A84F3EA5F}" destId="{3874B04C-FD02-4257-BAFF-17CBB677BB92}" srcOrd="0" destOrd="0" presId="urn:microsoft.com/office/officeart/2005/8/layout/hierarchy1"/>
    <dgm:cxn modelId="{F7A1D272-CD88-4614-A3F3-5189B159D066}" type="presOf" srcId="{27F5250F-7AA4-4C0E-B163-703CA7D10B02}" destId="{BB3BDC89-F0A0-4762-820F-0D19749BA7E2}" srcOrd="0" destOrd="0" presId="urn:microsoft.com/office/officeart/2005/8/layout/hierarchy1"/>
    <dgm:cxn modelId="{643D7A47-B382-499E-B0E2-362D93AB1EB1}" srcId="{0274702A-0008-4C43-93C9-9197AECD8FE4}" destId="{C1AA5011-07A6-4760-B931-42A36ECFE74B}" srcOrd="2" destOrd="0" parTransId="{2542D1FB-D656-4F04-8E86-437473BA37DA}" sibTransId="{F10738C9-3DF3-4E41-BE19-1D17536EAC30}"/>
    <dgm:cxn modelId="{CC8CD5C1-E759-43FD-9D4D-B3A7615A179F}" srcId="{57AC0E0C-583A-4AF2-88BB-60A92282BED5}" destId="{0274702A-0008-4C43-93C9-9197AECD8FE4}" srcOrd="1" destOrd="0" parTransId="{59EE2BF3-7590-48F8-A499-63538128BDA7}" sibTransId="{43827AC0-5885-4251-95EF-2053838F61CC}"/>
    <dgm:cxn modelId="{7F8FF31B-657D-43B8-9726-6C91301BBE5C}" srcId="{0274702A-0008-4C43-93C9-9197AECD8FE4}" destId="{45C5A87B-88D2-4D9B-8054-A96868834C67}" srcOrd="0" destOrd="0" parTransId="{946D4A75-BD73-4DB4-921A-9394F3767280}" sibTransId="{37EA0BDC-8D6F-4F15-A475-69B3B6D22E1A}"/>
    <dgm:cxn modelId="{CF5207B1-363A-4389-A6F8-2FA6DEBB95E3}" type="presOf" srcId="{26A5CD94-D418-4988-99D8-D00D8EC0DBF9}" destId="{BB0E9D02-11D9-469F-9970-89D814F63F39}" srcOrd="0" destOrd="0" presId="urn:microsoft.com/office/officeart/2005/8/layout/hierarchy1"/>
    <dgm:cxn modelId="{84CE1625-33B3-4CF2-B860-57939AB8C4C0}" type="presOf" srcId="{87E42842-6D39-4D27-AAB5-F59B7C100123}" destId="{09200E0C-186C-44EB-B55C-C5217BD3A450}" srcOrd="0" destOrd="0" presId="urn:microsoft.com/office/officeart/2005/8/layout/hierarchy1"/>
    <dgm:cxn modelId="{1C3F1ADE-6F06-44FD-83FE-AA4DFC0FB4AE}" type="presOf" srcId="{2542D1FB-D656-4F04-8E86-437473BA37DA}" destId="{E1712C7B-3B9D-4119-8206-9BB50E4FC587}" srcOrd="0" destOrd="0" presId="urn:microsoft.com/office/officeart/2005/8/layout/hierarchy1"/>
    <dgm:cxn modelId="{3542DC15-CF40-4080-A992-7504672F10BC}" type="presOf" srcId="{57AC0E0C-583A-4AF2-88BB-60A92282BED5}" destId="{08A68249-C8F3-409F-9BA4-08C2F77B7888}" srcOrd="0" destOrd="0" presId="urn:microsoft.com/office/officeart/2005/8/layout/hierarchy1"/>
    <dgm:cxn modelId="{B9F4B5B8-D027-4C25-AAA0-C592C853133C}" type="presOf" srcId="{C47C59AF-A635-4457-9BE1-8F70660D1591}" destId="{BEFD3F7D-E54B-47DA-BC16-B3FF905B8394}" srcOrd="0" destOrd="0" presId="urn:microsoft.com/office/officeart/2005/8/layout/hierarchy1"/>
    <dgm:cxn modelId="{F8976382-3872-4FDB-9BB3-823DD969F20B}" type="presOf" srcId="{59EE2BF3-7590-48F8-A499-63538128BDA7}" destId="{C4423F4E-0892-4566-A810-D861EB8E2194}" srcOrd="0" destOrd="0" presId="urn:microsoft.com/office/officeart/2005/8/layout/hierarchy1"/>
    <dgm:cxn modelId="{38662524-680E-4ADF-9FD3-80741B6ABA96}" type="presOf" srcId="{D15E7D91-5A87-4632-BFAE-B794B1211047}" destId="{5317C857-10A9-48B9-B92E-1E4623CFF539}" srcOrd="0" destOrd="0" presId="urn:microsoft.com/office/officeart/2005/8/layout/hierarchy1"/>
    <dgm:cxn modelId="{69D23D8C-3FB1-4906-B408-FAF467C92E8F}" type="presOf" srcId="{0274702A-0008-4C43-93C9-9197AECD8FE4}" destId="{B454A241-ECC1-4225-8CE6-926AEC268207}" srcOrd="0" destOrd="0" presId="urn:microsoft.com/office/officeart/2005/8/layout/hierarchy1"/>
    <dgm:cxn modelId="{37BE14B7-EA06-4743-B408-EDC6663A1221}" srcId="{1671D5E3-42C0-4BE4-AC12-20762FA7946E}" destId="{57AC0E0C-583A-4AF2-88BB-60A92282BED5}" srcOrd="0" destOrd="0" parTransId="{69601B36-5383-498A-A686-852AD11B67A8}" sibTransId="{2A77A62C-81DE-485D-BB26-E2FBEA7B8246}"/>
    <dgm:cxn modelId="{C3C94E77-0E64-48C0-AFDC-4F7F51187597}" type="presOf" srcId="{6637393F-F236-4D75-917F-D9DDD6F90FC4}" destId="{4214E5E4-7828-48AB-AB5D-36A25B1157E8}" srcOrd="0" destOrd="0" presId="urn:microsoft.com/office/officeart/2005/8/layout/hierarchy1"/>
    <dgm:cxn modelId="{ADC1D508-A0CA-451C-B97B-08E22AC8EE35}" type="presOf" srcId="{A5EB1D2A-4CB4-4DF2-B3BF-65114DC06BE8}" destId="{58251E58-7CD1-4F93-BFE6-F54EC11274AE}" srcOrd="0" destOrd="0" presId="urn:microsoft.com/office/officeart/2005/8/layout/hierarchy1"/>
    <dgm:cxn modelId="{9211A895-2FF1-41C2-8AA6-D44D92DFF8BF}" type="presOf" srcId="{209CAFB8-D2E5-4017-9F84-35B0222E06FF}" destId="{DBBDF1B0-AE80-4482-97E8-D79E3709EE43}" srcOrd="0" destOrd="0" presId="urn:microsoft.com/office/officeart/2005/8/layout/hierarchy1"/>
    <dgm:cxn modelId="{15502D9E-B650-4B67-BA23-615437FF2C6E}" type="presOf" srcId="{45C5A87B-88D2-4D9B-8054-A96868834C67}" destId="{D8B75C27-8130-4F14-8C6B-8984E3D3FFF0}" srcOrd="0" destOrd="0" presId="urn:microsoft.com/office/officeart/2005/8/layout/hierarchy1"/>
    <dgm:cxn modelId="{26E9AD67-59C9-4541-B96A-90F124B27DF7}" srcId="{45C5A87B-88D2-4D9B-8054-A96868834C67}" destId="{C47C59AF-A635-4457-9BE1-8F70660D1591}" srcOrd="0" destOrd="0" parTransId="{6637393F-F236-4D75-917F-D9DDD6F90FC4}" sibTransId="{7EA499AF-0658-496B-B4CC-46F55788D05E}"/>
    <dgm:cxn modelId="{4C386C06-07B5-4199-8DBD-5F70FD02C0AB}" type="presOf" srcId="{946D4A75-BD73-4DB4-921A-9394F3767280}" destId="{EC63DCF0-8FAA-499C-92E9-CB91D713E0EF}" srcOrd="0" destOrd="0" presId="urn:microsoft.com/office/officeart/2005/8/layout/hierarchy1"/>
    <dgm:cxn modelId="{A5C98805-28AE-40F8-9A26-6D4B4B02877B}" srcId="{7057C183-97EA-469F-800C-D67A84F3EA5F}" destId="{87E42842-6D39-4D27-AAB5-F59B7C100123}" srcOrd="0" destOrd="0" parTransId="{A5EB1D2A-4CB4-4DF2-B3BF-65114DC06BE8}" sibTransId="{9FB679DF-33EA-4B8D-B517-6665020264D3}"/>
    <dgm:cxn modelId="{3E6B3219-E9F8-4299-878F-29B4C64A1F60}" type="presParOf" srcId="{DE6F6CF6-4C97-4406-9D66-83298BDFEED8}" destId="{3FD9A9BF-AC51-433A-96EF-F87CDF8FDCB8}" srcOrd="0" destOrd="0" presId="urn:microsoft.com/office/officeart/2005/8/layout/hierarchy1"/>
    <dgm:cxn modelId="{046F5CF7-337B-474C-9E61-D2C2E272BD27}" type="presParOf" srcId="{3FD9A9BF-AC51-433A-96EF-F87CDF8FDCB8}" destId="{885AAEF2-F705-4414-9B63-DCCD89F971E2}" srcOrd="0" destOrd="0" presId="urn:microsoft.com/office/officeart/2005/8/layout/hierarchy1"/>
    <dgm:cxn modelId="{FEF50119-2E86-4274-89EF-9567D625CAC3}" type="presParOf" srcId="{885AAEF2-F705-4414-9B63-DCCD89F971E2}" destId="{005FA1EF-48EE-4BC1-8995-B4D40351BECA}" srcOrd="0" destOrd="0" presId="urn:microsoft.com/office/officeart/2005/8/layout/hierarchy1"/>
    <dgm:cxn modelId="{C1854233-B680-4F45-BC3D-B9FC4C347EBB}" type="presParOf" srcId="{885AAEF2-F705-4414-9B63-DCCD89F971E2}" destId="{08A68249-C8F3-409F-9BA4-08C2F77B7888}" srcOrd="1" destOrd="0" presId="urn:microsoft.com/office/officeart/2005/8/layout/hierarchy1"/>
    <dgm:cxn modelId="{9BEE4D93-911C-4C5A-B21E-64765E434481}" type="presParOf" srcId="{3FD9A9BF-AC51-433A-96EF-F87CDF8FDCB8}" destId="{8319DB49-BD3E-4024-B4BE-3D75E0C20F93}" srcOrd="1" destOrd="0" presId="urn:microsoft.com/office/officeart/2005/8/layout/hierarchy1"/>
    <dgm:cxn modelId="{B12DAAC5-8890-4086-AE9E-9084FFA75F57}" type="presParOf" srcId="{8319DB49-BD3E-4024-B4BE-3D75E0C20F93}" destId="{BB0E9D02-11D9-469F-9970-89D814F63F39}" srcOrd="0" destOrd="0" presId="urn:microsoft.com/office/officeart/2005/8/layout/hierarchy1"/>
    <dgm:cxn modelId="{EC6D4FD8-CAD6-48A7-8340-164EEA3CA6A4}" type="presParOf" srcId="{8319DB49-BD3E-4024-B4BE-3D75E0C20F93}" destId="{BE38E105-BDBE-4977-9D02-1674A3756521}" srcOrd="1" destOrd="0" presId="urn:microsoft.com/office/officeart/2005/8/layout/hierarchy1"/>
    <dgm:cxn modelId="{4D0266E4-AE17-4712-A0DC-45C279801870}" type="presParOf" srcId="{BE38E105-BDBE-4977-9D02-1674A3756521}" destId="{27D4A070-6CCD-45AA-9727-69830CC06A5F}" srcOrd="0" destOrd="0" presId="urn:microsoft.com/office/officeart/2005/8/layout/hierarchy1"/>
    <dgm:cxn modelId="{EE6E9170-7D77-4C7A-A145-4D2A40AB6325}" type="presParOf" srcId="{27D4A070-6CCD-45AA-9727-69830CC06A5F}" destId="{E7C87C6D-9785-46D2-8E55-AE90E97D8A8E}" srcOrd="0" destOrd="0" presId="urn:microsoft.com/office/officeart/2005/8/layout/hierarchy1"/>
    <dgm:cxn modelId="{F3E5AA03-705D-415D-B1C0-8F01630C3438}" type="presParOf" srcId="{27D4A070-6CCD-45AA-9727-69830CC06A5F}" destId="{354D38B8-90F7-45C2-890F-DD2AAF6DFAC4}" srcOrd="1" destOrd="0" presId="urn:microsoft.com/office/officeart/2005/8/layout/hierarchy1"/>
    <dgm:cxn modelId="{83B4F826-CB39-4238-974B-8C11F74F5B6B}" type="presParOf" srcId="{BE38E105-BDBE-4977-9D02-1674A3756521}" destId="{01817E7D-8270-421D-8FF3-912C87B144EA}" srcOrd="1" destOrd="0" presId="urn:microsoft.com/office/officeart/2005/8/layout/hierarchy1"/>
    <dgm:cxn modelId="{646B125A-CB80-4F25-944A-E57C22D90513}" type="presParOf" srcId="{8319DB49-BD3E-4024-B4BE-3D75E0C20F93}" destId="{C4423F4E-0892-4566-A810-D861EB8E2194}" srcOrd="2" destOrd="0" presId="urn:microsoft.com/office/officeart/2005/8/layout/hierarchy1"/>
    <dgm:cxn modelId="{50AA1B26-D89C-4E75-BE83-C56C0B732F6F}" type="presParOf" srcId="{8319DB49-BD3E-4024-B4BE-3D75E0C20F93}" destId="{FE136F9E-230F-4691-B1DD-EC77AADFD591}" srcOrd="3" destOrd="0" presId="urn:microsoft.com/office/officeart/2005/8/layout/hierarchy1"/>
    <dgm:cxn modelId="{81F9211C-6B7B-4772-8B0C-651CE5209615}" type="presParOf" srcId="{FE136F9E-230F-4691-B1DD-EC77AADFD591}" destId="{765A4B77-D9D7-43DD-B953-B84EA179298C}" srcOrd="0" destOrd="0" presId="urn:microsoft.com/office/officeart/2005/8/layout/hierarchy1"/>
    <dgm:cxn modelId="{CD02F35D-7AC0-4AAC-A7AE-F05904DB5045}" type="presParOf" srcId="{765A4B77-D9D7-43DD-B953-B84EA179298C}" destId="{7FF15A69-E4CF-479E-8114-AC5707818AE7}" srcOrd="0" destOrd="0" presId="urn:microsoft.com/office/officeart/2005/8/layout/hierarchy1"/>
    <dgm:cxn modelId="{98F55F20-4344-4DD4-8DA4-B37ED07AFB47}" type="presParOf" srcId="{765A4B77-D9D7-43DD-B953-B84EA179298C}" destId="{B454A241-ECC1-4225-8CE6-926AEC268207}" srcOrd="1" destOrd="0" presId="urn:microsoft.com/office/officeart/2005/8/layout/hierarchy1"/>
    <dgm:cxn modelId="{A03E5CDE-E558-4E19-A7D4-2E8CFC78E300}" type="presParOf" srcId="{FE136F9E-230F-4691-B1DD-EC77AADFD591}" destId="{7A7F7FE6-B0E2-407F-94AD-5827F0FA941D}" srcOrd="1" destOrd="0" presId="urn:microsoft.com/office/officeart/2005/8/layout/hierarchy1"/>
    <dgm:cxn modelId="{F66F63F7-FA43-45CF-BED3-5540A4FD1FD2}" type="presParOf" srcId="{7A7F7FE6-B0E2-407F-94AD-5827F0FA941D}" destId="{EC63DCF0-8FAA-499C-92E9-CB91D713E0EF}" srcOrd="0" destOrd="0" presId="urn:microsoft.com/office/officeart/2005/8/layout/hierarchy1"/>
    <dgm:cxn modelId="{43236021-2CAA-4F06-A92F-B244C6C115CE}" type="presParOf" srcId="{7A7F7FE6-B0E2-407F-94AD-5827F0FA941D}" destId="{1FFD33B2-9DA5-4466-94F6-F6F1D0E8B3C2}" srcOrd="1" destOrd="0" presId="urn:microsoft.com/office/officeart/2005/8/layout/hierarchy1"/>
    <dgm:cxn modelId="{1D45156D-EF55-415B-A7EF-737E8F461710}" type="presParOf" srcId="{1FFD33B2-9DA5-4466-94F6-F6F1D0E8B3C2}" destId="{FBB98A88-1682-48BB-B0F3-027B7857E751}" srcOrd="0" destOrd="0" presId="urn:microsoft.com/office/officeart/2005/8/layout/hierarchy1"/>
    <dgm:cxn modelId="{55014EEC-2ABD-410F-9DF0-D2A8BE050F71}" type="presParOf" srcId="{FBB98A88-1682-48BB-B0F3-027B7857E751}" destId="{84E69012-A71D-400B-AD33-2AB1CB9904C0}" srcOrd="0" destOrd="0" presId="urn:microsoft.com/office/officeart/2005/8/layout/hierarchy1"/>
    <dgm:cxn modelId="{6A954A58-1FF4-4EF8-A6CB-70BEF1C5EBCC}" type="presParOf" srcId="{FBB98A88-1682-48BB-B0F3-027B7857E751}" destId="{D8B75C27-8130-4F14-8C6B-8984E3D3FFF0}" srcOrd="1" destOrd="0" presId="urn:microsoft.com/office/officeart/2005/8/layout/hierarchy1"/>
    <dgm:cxn modelId="{1158595D-1BE0-4925-ADA0-158D486FCF55}" type="presParOf" srcId="{1FFD33B2-9DA5-4466-94F6-F6F1D0E8B3C2}" destId="{82A6061E-02DC-4153-BC52-286D525C9EC2}" srcOrd="1" destOrd="0" presId="urn:microsoft.com/office/officeart/2005/8/layout/hierarchy1"/>
    <dgm:cxn modelId="{AEA0D5AE-9B09-4AD6-A79F-663AF2EAA4A4}" type="presParOf" srcId="{82A6061E-02DC-4153-BC52-286D525C9EC2}" destId="{4214E5E4-7828-48AB-AB5D-36A25B1157E8}" srcOrd="0" destOrd="0" presId="urn:microsoft.com/office/officeart/2005/8/layout/hierarchy1"/>
    <dgm:cxn modelId="{179DD07B-2C0A-4D76-A53B-D470158AF583}" type="presParOf" srcId="{82A6061E-02DC-4153-BC52-286D525C9EC2}" destId="{6FA7E5B7-5C0B-42A0-BFE9-F5AF27502AC6}" srcOrd="1" destOrd="0" presId="urn:microsoft.com/office/officeart/2005/8/layout/hierarchy1"/>
    <dgm:cxn modelId="{6BE8BDCC-FB43-4FA6-BEA5-FDF09874504B}" type="presParOf" srcId="{6FA7E5B7-5C0B-42A0-BFE9-F5AF27502AC6}" destId="{A961514A-6DED-4FD4-9BC3-5A1BBC0886B8}" srcOrd="0" destOrd="0" presId="urn:microsoft.com/office/officeart/2005/8/layout/hierarchy1"/>
    <dgm:cxn modelId="{08EB5951-2D23-498D-88DA-59A0420410E4}" type="presParOf" srcId="{A961514A-6DED-4FD4-9BC3-5A1BBC0886B8}" destId="{82E89596-58CA-49D8-B0CB-BB2AF52ABC31}" srcOrd="0" destOrd="0" presId="urn:microsoft.com/office/officeart/2005/8/layout/hierarchy1"/>
    <dgm:cxn modelId="{DCCB4EBB-8A0C-4AA4-B850-AB39C947857F}" type="presParOf" srcId="{A961514A-6DED-4FD4-9BC3-5A1BBC0886B8}" destId="{BEFD3F7D-E54B-47DA-BC16-B3FF905B8394}" srcOrd="1" destOrd="0" presId="urn:microsoft.com/office/officeart/2005/8/layout/hierarchy1"/>
    <dgm:cxn modelId="{EAC2C79A-1D48-4553-B584-9D2A2349729D}" type="presParOf" srcId="{6FA7E5B7-5C0B-42A0-BFE9-F5AF27502AC6}" destId="{5808278B-0D83-448A-9797-6986F3750767}" srcOrd="1" destOrd="0" presId="urn:microsoft.com/office/officeart/2005/8/layout/hierarchy1"/>
    <dgm:cxn modelId="{B4887D27-AB0A-4FD7-94D5-4F2809151876}" type="presParOf" srcId="{7A7F7FE6-B0E2-407F-94AD-5827F0FA941D}" destId="{DBBDF1B0-AE80-4482-97E8-D79E3709EE43}" srcOrd="2" destOrd="0" presId="urn:microsoft.com/office/officeart/2005/8/layout/hierarchy1"/>
    <dgm:cxn modelId="{31AE964B-171B-4FD1-A0A1-A602178E9B4D}" type="presParOf" srcId="{7A7F7FE6-B0E2-407F-94AD-5827F0FA941D}" destId="{6CC1E3A6-E790-41B1-94B8-BF98642B0890}" srcOrd="3" destOrd="0" presId="urn:microsoft.com/office/officeart/2005/8/layout/hierarchy1"/>
    <dgm:cxn modelId="{567C2027-A89A-48F6-9761-CD22E72AAD8F}" type="presParOf" srcId="{6CC1E3A6-E790-41B1-94B8-BF98642B0890}" destId="{DAB1CE99-EF32-4234-82CD-B80513CEA97C}" srcOrd="0" destOrd="0" presId="urn:microsoft.com/office/officeart/2005/8/layout/hierarchy1"/>
    <dgm:cxn modelId="{BE6600E1-72CD-4ED4-BA60-36F780EB7493}" type="presParOf" srcId="{DAB1CE99-EF32-4234-82CD-B80513CEA97C}" destId="{40CE73DA-D690-4DD9-8281-0E41842D0ED0}" srcOrd="0" destOrd="0" presId="urn:microsoft.com/office/officeart/2005/8/layout/hierarchy1"/>
    <dgm:cxn modelId="{C6FCD868-F2BB-40C6-8B61-F6B5D0E76B98}" type="presParOf" srcId="{DAB1CE99-EF32-4234-82CD-B80513CEA97C}" destId="{3874B04C-FD02-4257-BAFF-17CBB677BB92}" srcOrd="1" destOrd="0" presId="urn:microsoft.com/office/officeart/2005/8/layout/hierarchy1"/>
    <dgm:cxn modelId="{44A5B36C-35B4-499C-B548-6D113E3BCBF5}" type="presParOf" srcId="{6CC1E3A6-E790-41B1-94B8-BF98642B0890}" destId="{38C00515-8751-46FA-BD44-CC5C65DA1784}" srcOrd="1" destOrd="0" presId="urn:microsoft.com/office/officeart/2005/8/layout/hierarchy1"/>
    <dgm:cxn modelId="{6EE7E7FA-8EC7-4F18-B97C-1EB60CFA9162}" type="presParOf" srcId="{38C00515-8751-46FA-BD44-CC5C65DA1784}" destId="{58251E58-7CD1-4F93-BFE6-F54EC11274AE}" srcOrd="0" destOrd="0" presId="urn:microsoft.com/office/officeart/2005/8/layout/hierarchy1"/>
    <dgm:cxn modelId="{AA6054A3-1D27-4A31-984E-92E84EBEE244}" type="presParOf" srcId="{38C00515-8751-46FA-BD44-CC5C65DA1784}" destId="{D1542CD1-6955-41FF-88E6-BFB4A43E93E8}" srcOrd="1" destOrd="0" presId="urn:microsoft.com/office/officeart/2005/8/layout/hierarchy1"/>
    <dgm:cxn modelId="{EB353140-002F-44A9-B23E-4B55D11B0174}" type="presParOf" srcId="{D1542CD1-6955-41FF-88E6-BFB4A43E93E8}" destId="{FB5C0D1B-3546-4199-BE29-8669FCFD4675}" srcOrd="0" destOrd="0" presId="urn:microsoft.com/office/officeart/2005/8/layout/hierarchy1"/>
    <dgm:cxn modelId="{56D39A4B-9A0C-4FE7-B5BF-3D82D2350091}" type="presParOf" srcId="{FB5C0D1B-3546-4199-BE29-8669FCFD4675}" destId="{D4B52621-B7B2-4727-8400-EA6A9FB0F876}" srcOrd="0" destOrd="0" presId="urn:microsoft.com/office/officeart/2005/8/layout/hierarchy1"/>
    <dgm:cxn modelId="{A2D7E374-E472-4AB2-B6E4-8A3441B47EA5}" type="presParOf" srcId="{FB5C0D1B-3546-4199-BE29-8669FCFD4675}" destId="{09200E0C-186C-44EB-B55C-C5217BD3A450}" srcOrd="1" destOrd="0" presId="urn:microsoft.com/office/officeart/2005/8/layout/hierarchy1"/>
    <dgm:cxn modelId="{A28B60F2-80EF-49D7-887C-25ACC19A2A7D}" type="presParOf" srcId="{D1542CD1-6955-41FF-88E6-BFB4A43E93E8}" destId="{5C5B9DB1-7CC9-4F1A-8A21-91A99E81EDE1}" srcOrd="1" destOrd="0" presId="urn:microsoft.com/office/officeart/2005/8/layout/hierarchy1"/>
    <dgm:cxn modelId="{0D6D1E64-1ED5-4226-BD6B-72F47D256C05}" type="presParOf" srcId="{7A7F7FE6-B0E2-407F-94AD-5827F0FA941D}" destId="{E1712C7B-3B9D-4119-8206-9BB50E4FC587}" srcOrd="4" destOrd="0" presId="urn:microsoft.com/office/officeart/2005/8/layout/hierarchy1"/>
    <dgm:cxn modelId="{A710AD66-DDEA-4119-B088-3C49C7DBDCC6}" type="presParOf" srcId="{7A7F7FE6-B0E2-407F-94AD-5827F0FA941D}" destId="{287CFF91-2E8B-4CBD-A5A5-FC8AB980ECE8}" srcOrd="5" destOrd="0" presId="urn:microsoft.com/office/officeart/2005/8/layout/hierarchy1"/>
    <dgm:cxn modelId="{54C5A12A-07A4-4B87-98A4-3085C21B98E8}" type="presParOf" srcId="{287CFF91-2E8B-4CBD-A5A5-FC8AB980ECE8}" destId="{13FBD419-134E-447A-8F9E-CAB1615255F0}" srcOrd="0" destOrd="0" presId="urn:microsoft.com/office/officeart/2005/8/layout/hierarchy1"/>
    <dgm:cxn modelId="{C03EC3E7-3DAB-4663-8CE2-7BDE44A447E4}" type="presParOf" srcId="{13FBD419-134E-447A-8F9E-CAB1615255F0}" destId="{BEB0BEE8-BBD1-4771-A901-DA59F476815E}" srcOrd="0" destOrd="0" presId="urn:microsoft.com/office/officeart/2005/8/layout/hierarchy1"/>
    <dgm:cxn modelId="{466477C3-4EE4-43A3-8521-F39EC87DBFAA}" type="presParOf" srcId="{13FBD419-134E-447A-8F9E-CAB1615255F0}" destId="{209F66B4-5136-4F75-99EA-191346F916AE}" srcOrd="1" destOrd="0" presId="urn:microsoft.com/office/officeart/2005/8/layout/hierarchy1"/>
    <dgm:cxn modelId="{F65466CF-4AC9-46E6-8F7F-1CE7FE60A4DB}" type="presParOf" srcId="{287CFF91-2E8B-4CBD-A5A5-FC8AB980ECE8}" destId="{280A3809-54AE-4C60-BC21-8F473A253F94}" srcOrd="1" destOrd="0" presId="urn:microsoft.com/office/officeart/2005/8/layout/hierarchy1"/>
    <dgm:cxn modelId="{985D6BE7-72A6-4C32-94D3-C1DEA879F6FB}" type="presParOf" srcId="{280A3809-54AE-4C60-BC21-8F473A253F94}" destId="{5317C857-10A9-48B9-B92E-1E4623CFF539}" srcOrd="0" destOrd="0" presId="urn:microsoft.com/office/officeart/2005/8/layout/hierarchy1"/>
    <dgm:cxn modelId="{BAE40C94-5C6A-497E-ACF7-87AC5F3C603F}" type="presParOf" srcId="{280A3809-54AE-4C60-BC21-8F473A253F94}" destId="{A8A1D09B-FA77-474E-948B-673CAAE11E14}" srcOrd="1" destOrd="0" presId="urn:microsoft.com/office/officeart/2005/8/layout/hierarchy1"/>
    <dgm:cxn modelId="{493A2522-E879-4B62-AE97-5DE7FE422DA7}" type="presParOf" srcId="{A8A1D09B-FA77-474E-948B-673CAAE11E14}" destId="{C0DDCB85-6F47-4D7F-98ED-904B3E67E306}" srcOrd="0" destOrd="0" presId="urn:microsoft.com/office/officeart/2005/8/layout/hierarchy1"/>
    <dgm:cxn modelId="{4CBBC201-A598-44D2-AE29-C5764301D218}" type="presParOf" srcId="{C0DDCB85-6F47-4D7F-98ED-904B3E67E306}" destId="{4B4E69B7-17FF-4481-9D51-E1EBC1C9BC53}" srcOrd="0" destOrd="0" presId="urn:microsoft.com/office/officeart/2005/8/layout/hierarchy1"/>
    <dgm:cxn modelId="{E033FD6C-0F59-4CF2-87EE-D35F866DEF95}" type="presParOf" srcId="{C0DDCB85-6F47-4D7F-98ED-904B3E67E306}" destId="{BB3BDC89-F0A0-4762-820F-0D19749BA7E2}" srcOrd="1" destOrd="0" presId="urn:microsoft.com/office/officeart/2005/8/layout/hierarchy1"/>
    <dgm:cxn modelId="{0AE608B2-2CEF-486D-B87E-DA3226C086B2}" type="presParOf" srcId="{A8A1D09B-FA77-474E-948B-673CAAE11E14}" destId="{809546F4-B80C-42A5-A60A-E7C2B26AE7E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17C857-10A9-48B9-B92E-1E4623CFF539}">
      <dsp:nvSpPr>
        <dsp:cNvPr id="0" name=""/>
        <dsp:cNvSpPr/>
      </dsp:nvSpPr>
      <dsp:spPr>
        <a:xfrm>
          <a:off x="7035201" y="4467849"/>
          <a:ext cx="91440" cy="3186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69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12C7B-3B9D-4119-8206-9BB50E4FC587}">
      <dsp:nvSpPr>
        <dsp:cNvPr id="0" name=""/>
        <dsp:cNvSpPr/>
      </dsp:nvSpPr>
      <dsp:spPr>
        <a:xfrm>
          <a:off x="5414490" y="3281803"/>
          <a:ext cx="1666431" cy="4045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5814"/>
              </a:lnTo>
              <a:lnTo>
                <a:pt x="1666431" y="325814"/>
              </a:lnTo>
              <a:lnTo>
                <a:pt x="1666431" y="4045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251E58-7CD1-4F93-BFE6-F54EC11274AE}">
      <dsp:nvSpPr>
        <dsp:cNvPr id="0" name=""/>
        <dsp:cNvSpPr/>
      </dsp:nvSpPr>
      <dsp:spPr>
        <a:xfrm>
          <a:off x="4342553" y="4467849"/>
          <a:ext cx="91440" cy="3186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69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BDF1B0-AE80-4482-97E8-D79E3709EE43}">
      <dsp:nvSpPr>
        <dsp:cNvPr id="0" name=""/>
        <dsp:cNvSpPr/>
      </dsp:nvSpPr>
      <dsp:spPr>
        <a:xfrm>
          <a:off x="4388273" y="3281803"/>
          <a:ext cx="1026216" cy="404573"/>
        </a:xfrm>
        <a:custGeom>
          <a:avLst/>
          <a:gdLst/>
          <a:ahLst/>
          <a:cxnLst/>
          <a:rect l="0" t="0" r="0" b="0"/>
          <a:pathLst>
            <a:path>
              <a:moveTo>
                <a:pt x="1026216" y="0"/>
              </a:moveTo>
              <a:lnTo>
                <a:pt x="1026216" y="325814"/>
              </a:lnTo>
              <a:lnTo>
                <a:pt x="0" y="325814"/>
              </a:lnTo>
              <a:lnTo>
                <a:pt x="0" y="4045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4E5E4-7828-48AB-AB5D-36A25B1157E8}">
      <dsp:nvSpPr>
        <dsp:cNvPr id="0" name=""/>
        <dsp:cNvSpPr/>
      </dsp:nvSpPr>
      <dsp:spPr>
        <a:xfrm>
          <a:off x="1649905" y="4467849"/>
          <a:ext cx="91440" cy="3186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697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3DCF0-8FAA-499C-92E9-CB91D713E0EF}">
      <dsp:nvSpPr>
        <dsp:cNvPr id="0" name=""/>
        <dsp:cNvSpPr/>
      </dsp:nvSpPr>
      <dsp:spPr>
        <a:xfrm>
          <a:off x="1695625" y="3281803"/>
          <a:ext cx="3718864" cy="404573"/>
        </a:xfrm>
        <a:custGeom>
          <a:avLst/>
          <a:gdLst/>
          <a:ahLst/>
          <a:cxnLst/>
          <a:rect l="0" t="0" r="0" b="0"/>
          <a:pathLst>
            <a:path>
              <a:moveTo>
                <a:pt x="3718864" y="0"/>
              </a:moveTo>
              <a:lnTo>
                <a:pt x="3718864" y="325814"/>
              </a:lnTo>
              <a:lnTo>
                <a:pt x="0" y="325814"/>
              </a:lnTo>
              <a:lnTo>
                <a:pt x="0" y="404573"/>
              </a:lnTo>
            </a:path>
          </a:pathLst>
        </a:custGeom>
        <a:noFill/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423F4E-0892-4566-A810-D861EB8E2194}">
      <dsp:nvSpPr>
        <dsp:cNvPr id="0" name=""/>
        <dsp:cNvSpPr/>
      </dsp:nvSpPr>
      <dsp:spPr>
        <a:xfrm>
          <a:off x="4006796" y="2138795"/>
          <a:ext cx="1407693" cy="361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2776"/>
              </a:lnTo>
              <a:lnTo>
                <a:pt x="1407693" y="282776"/>
              </a:lnTo>
              <a:lnTo>
                <a:pt x="1407693" y="36153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E9D02-11D9-469F-9970-89D814F63F39}">
      <dsp:nvSpPr>
        <dsp:cNvPr id="0" name=""/>
        <dsp:cNvSpPr/>
      </dsp:nvSpPr>
      <dsp:spPr>
        <a:xfrm>
          <a:off x="2489771" y="2138795"/>
          <a:ext cx="1517025" cy="361535"/>
        </a:xfrm>
        <a:custGeom>
          <a:avLst/>
          <a:gdLst/>
          <a:ahLst/>
          <a:cxnLst/>
          <a:rect l="0" t="0" r="0" b="0"/>
          <a:pathLst>
            <a:path>
              <a:moveTo>
                <a:pt x="1517025" y="0"/>
              </a:moveTo>
              <a:lnTo>
                <a:pt x="1517025" y="282776"/>
              </a:lnTo>
              <a:lnTo>
                <a:pt x="0" y="282776"/>
              </a:lnTo>
              <a:lnTo>
                <a:pt x="0" y="361535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5FA1EF-48EE-4BC1-8995-B4D40351BECA}">
      <dsp:nvSpPr>
        <dsp:cNvPr id="0" name=""/>
        <dsp:cNvSpPr/>
      </dsp:nvSpPr>
      <dsp:spPr>
        <a:xfrm>
          <a:off x="1083320" y="1357322"/>
          <a:ext cx="5846952" cy="781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08A68249-C8F3-409F-9BA4-08C2F77B7888}">
      <dsp:nvSpPr>
        <dsp:cNvPr id="0" name=""/>
        <dsp:cNvSpPr/>
      </dsp:nvSpPr>
      <dsp:spPr>
        <a:xfrm>
          <a:off x="1177784" y="1447062"/>
          <a:ext cx="5846952" cy="7814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Симметричность области определения функции</a:t>
          </a:r>
          <a:endParaRPr lang="ru-RU" sz="2800" kern="1200" dirty="0"/>
        </a:p>
      </dsp:txBody>
      <dsp:txXfrm>
        <a:off x="1200673" y="1469951"/>
        <a:ext cx="5801174" cy="735694"/>
      </dsp:txXfrm>
    </dsp:sp>
    <dsp:sp modelId="{E7C87C6D-9785-46D2-8E55-AE90E97D8A8E}">
      <dsp:nvSpPr>
        <dsp:cNvPr id="0" name=""/>
        <dsp:cNvSpPr/>
      </dsp:nvSpPr>
      <dsp:spPr>
        <a:xfrm>
          <a:off x="1121874" y="2500330"/>
          <a:ext cx="2735792" cy="781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354D38B8-90F7-45C2-890F-DD2AAF6DFAC4}">
      <dsp:nvSpPr>
        <dsp:cNvPr id="0" name=""/>
        <dsp:cNvSpPr/>
      </dsp:nvSpPr>
      <dsp:spPr>
        <a:xfrm>
          <a:off x="1216338" y="2590070"/>
          <a:ext cx="2735792" cy="7814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не симметрична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Функция ни четная, ни нечетная</a:t>
          </a:r>
          <a:endParaRPr lang="ru-RU" sz="1800" kern="1200" dirty="0"/>
        </a:p>
      </dsp:txBody>
      <dsp:txXfrm>
        <a:off x="1239227" y="2612959"/>
        <a:ext cx="2690014" cy="735694"/>
      </dsp:txXfrm>
    </dsp:sp>
    <dsp:sp modelId="{7FF15A69-E4CF-479E-8114-AC5707818AE7}">
      <dsp:nvSpPr>
        <dsp:cNvPr id="0" name=""/>
        <dsp:cNvSpPr/>
      </dsp:nvSpPr>
      <dsp:spPr>
        <a:xfrm>
          <a:off x="4046594" y="2500330"/>
          <a:ext cx="2735792" cy="781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B454A241-ECC1-4225-8CE6-926AEC268207}">
      <dsp:nvSpPr>
        <dsp:cNvPr id="0" name=""/>
        <dsp:cNvSpPr/>
      </dsp:nvSpPr>
      <dsp:spPr>
        <a:xfrm>
          <a:off x="4141057" y="2590070"/>
          <a:ext cx="2735792" cy="7814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симметрична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y = f(- x)</a:t>
          </a:r>
          <a:endParaRPr lang="ru-RU" sz="2000" b="1" kern="1200" dirty="0"/>
        </a:p>
      </dsp:txBody>
      <dsp:txXfrm>
        <a:off x="4163946" y="2612959"/>
        <a:ext cx="2690014" cy="735694"/>
      </dsp:txXfrm>
    </dsp:sp>
    <dsp:sp modelId="{84E69012-A71D-400B-AD33-2AB1CB9904C0}">
      <dsp:nvSpPr>
        <dsp:cNvPr id="0" name=""/>
        <dsp:cNvSpPr/>
      </dsp:nvSpPr>
      <dsp:spPr>
        <a:xfrm>
          <a:off x="443765" y="3686376"/>
          <a:ext cx="2503721" cy="781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D8B75C27-8130-4F14-8C6B-8984E3D3FFF0}">
      <dsp:nvSpPr>
        <dsp:cNvPr id="0" name=""/>
        <dsp:cNvSpPr/>
      </dsp:nvSpPr>
      <dsp:spPr>
        <a:xfrm>
          <a:off x="538228" y="3776116"/>
          <a:ext cx="2503721" cy="7814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 (-  x) = f (x)</a:t>
          </a: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четная</a:t>
          </a:r>
          <a:endParaRPr lang="ru-RU" sz="1600" b="1" kern="1200" dirty="0"/>
        </a:p>
      </dsp:txBody>
      <dsp:txXfrm>
        <a:off x="561117" y="3799005"/>
        <a:ext cx="2457943" cy="735694"/>
      </dsp:txXfrm>
    </dsp:sp>
    <dsp:sp modelId="{82E89596-58CA-49D8-B0CB-BB2AF52ABC31}">
      <dsp:nvSpPr>
        <dsp:cNvPr id="0" name=""/>
        <dsp:cNvSpPr/>
      </dsp:nvSpPr>
      <dsp:spPr>
        <a:xfrm>
          <a:off x="443765" y="4786546"/>
          <a:ext cx="2503721" cy="781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BEFD3F7D-E54B-47DA-BC16-B3FF905B8394}">
      <dsp:nvSpPr>
        <dsp:cNvPr id="0" name=""/>
        <dsp:cNvSpPr/>
      </dsp:nvSpPr>
      <dsp:spPr>
        <a:xfrm>
          <a:off x="538228" y="4876287"/>
          <a:ext cx="2503721" cy="7814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Симметрична </a:t>
          </a:r>
          <a:r>
            <a:rPr lang="ru-RU" sz="1600" kern="1200" dirty="0" smtClean="0"/>
            <a:t>относительно оси ординат</a:t>
          </a:r>
          <a:endParaRPr lang="ru-RU" sz="1600" kern="1200" dirty="0"/>
        </a:p>
      </dsp:txBody>
      <dsp:txXfrm>
        <a:off x="561117" y="4899176"/>
        <a:ext cx="2457943" cy="735694"/>
      </dsp:txXfrm>
    </dsp:sp>
    <dsp:sp modelId="{40CE73DA-D690-4DD9-8281-0E41842D0ED0}">
      <dsp:nvSpPr>
        <dsp:cNvPr id="0" name=""/>
        <dsp:cNvSpPr/>
      </dsp:nvSpPr>
      <dsp:spPr>
        <a:xfrm>
          <a:off x="3136413" y="3686376"/>
          <a:ext cx="2503721" cy="781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3874B04C-FD02-4257-BAFF-17CBB677BB92}">
      <dsp:nvSpPr>
        <dsp:cNvPr id="0" name=""/>
        <dsp:cNvSpPr/>
      </dsp:nvSpPr>
      <dsp:spPr>
        <a:xfrm>
          <a:off x="3230876" y="3776116"/>
          <a:ext cx="2503721" cy="7814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 (-  x) = - f (x)</a:t>
          </a: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нечетная</a:t>
          </a:r>
          <a:endParaRPr lang="ru-RU" sz="1600" b="1" kern="1200" dirty="0"/>
        </a:p>
      </dsp:txBody>
      <dsp:txXfrm>
        <a:off x="3253765" y="3799005"/>
        <a:ext cx="2457943" cy="735694"/>
      </dsp:txXfrm>
    </dsp:sp>
    <dsp:sp modelId="{D4B52621-B7B2-4727-8400-EA6A9FB0F876}">
      <dsp:nvSpPr>
        <dsp:cNvPr id="0" name=""/>
        <dsp:cNvSpPr/>
      </dsp:nvSpPr>
      <dsp:spPr>
        <a:xfrm>
          <a:off x="3136413" y="4786546"/>
          <a:ext cx="2503721" cy="781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09200E0C-186C-44EB-B55C-C5217BD3A450}">
      <dsp:nvSpPr>
        <dsp:cNvPr id="0" name=""/>
        <dsp:cNvSpPr/>
      </dsp:nvSpPr>
      <dsp:spPr>
        <a:xfrm>
          <a:off x="3230876" y="4876287"/>
          <a:ext cx="2503721" cy="7814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Симметрична </a:t>
          </a:r>
          <a:r>
            <a:rPr lang="ru-RU" sz="1600" kern="1200" dirty="0" smtClean="0"/>
            <a:t>относительно начала координат</a:t>
          </a:r>
          <a:endParaRPr lang="ru-RU" sz="1600" kern="1200" dirty="0"/>
        </a:p>
      </dsp:txBody>
      <dsp:txXfrm>
        <a:off x="3253765" y="4899176"/>
        <a:ext cx="2457943" cy="735694"/>
      </dsp:txXfrm>
    </dsp:sp>
    <dsp:sp modelId="{BEB0BEE8-BBD1-4771-A901-DA59F476815E}">
      <dsp:nvSpPr>
        <dsp:cNvPr id="0" name=""/>
        <dsp:cNvSpPr/>
      </dsp:nvSpPr>
      <dsp:spPr>
        <a:xfrm>
          <a:off x="5829061" y="3686376"/>
          <a:ext cx="2503721" cy="781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209F66B4-5136-4F75-99EA-191346F916AE}">
      <dsp:nvSpPr>
        <dsp:cNvPr id="0" name=""/>
        <dsp:cNvSpPr/>
      </dsp:nvSpPr>
      <dsp:spPr>
        <a:xfrm>
          <a:off x="5923524" y="3776116"/>
          <a:ext cx="2503721" cy="7814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 (-  x) = f (x)</a:t>
          </a:r>
          <a:endParaRPr lang="ru-RU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хотя бы в одной точке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ни четная, ни нечетная</a:t>
          </a:r>
          <a:endParaRPr lang="ru-RU" sz="1600" b="1" kern="1200" dirty="0"/>
        </a:p>
      </dsp:txBody>
      <dsp:txXfrm>
        <a:off x="5946413" y="3799005"/>
        <a:ext cx="2457943" cy="735694"/>
      </dsp:txXfrm>
    </dsp:sp>
    <dsp:sp modelId="{4B4E69B7-17FF-4481-9D51-E1EBC1C9BC53}">
      <dsp:nvSpPr>
        <dsp:cNvPr id="0" name=""/>
        <dsp:cNvSpPr/>
      </dsp:nvSpPr>
      <dsp:spPr>
        <a:xfrm>
          <a:off x="5829061" y="4786546"/>
          <a:ext cx="2503721" cy="781472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</dsp:sp>
    <dsp:sp modelId="{BB3BDC89-F0A0-4762-820F-0D19749BA7E2}">
      <dsp:nvSpPr>
        <dsp:cNvPr id="0" name=""/>
        <dsp:cNvSpPr/>
      </dsp:nvSpPr>
      <dsp:spPr>
        <a:xfrm>
          <a:off x="5923524" y="4876287"/>
          <a:ext cx="2503721" cy="781472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несимметрична</a:t>
          </a:r>
          <a:endParaRPr lang="ru-RU" sz="1600" b="1" kern="1200" dirty="0"/>
        </a:p>
      </dsp:txBody>
      <dsp:txXfrm>
        <a:off x="5946413" y="4899176"/>
        <a:ext cx="2457943" cy="735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710EE-03E4-4199-9603-5C1E2057AE7F}" type="datetimeFigureOut">
              <a:rPr lang="ru-RU" smtClean="0"/>
              <a:t>25.11.2015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26AF47-59FD-42EC-B68A-6F00438493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681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26AF47-59FD-42EC-B68A-6F004384935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156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25.11.2015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" t="7850" r="4235" b="3419"/>
          <a:stretch/>
        </p:blipFill>
        <p:spPr bwMode="auto">
          <a:xfrm>
            <a:off x="0" y="44625"/>
            <a:ext cx="9144000" cy="63367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36512" y="1857364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8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Четность, нечетность функций.</a:t>
            </a:r>
          </a:p>
          <a:p>
            <a:pPr algn="ctr"/>
            <a:r>
              <a:rPr lang="ru-RU" sz="4800" b="1" dirty="0" smtClean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Симметричность.</a:t>
            </a:r>
            <a:endParaRPr lang="ru-RU" sz="4800" b="1" dirty="0">
              <a:ln w="11430">
                <a:solidFill>
                  <a:srgbClr val="0000FF"/>
                </a:solidFill>
              </a:ln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69" t="31152" r="13145" b="34424"/>
          <a:stretch/>
        </p:blipFill>
        <p:spPr bwMode="auto">
          <a:xfrm>
            <a:off x="7683951" y="332656"/>
            <a:ext cx="1440160" cy="504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496" y="6396335"/>
            <a:ext cx="9071992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© </a:t>
            </a:r>
            <a:r>
              <a:rPr lang="ru-RU" b="1" dirty="0" err="1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Ишутченко</a:t>
            </a:r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 Н.Ф., ЛГ МБОУ «СОШ № 5», г. </a:t>
            </a:r>
            <a:r>
              <a:rPr lang="ru-RU" b="1" dirty="0" err="1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Лангепас</a:t>
            </a:r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, </a:t>
            </a:r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2015 </a:t>
            </a:r>
            <a:r>
              <a:rPr lang="ru-RU" b="1" dirty="0" smtClean="0">
                <a:ln w="11430">
                  <a:solidFill>
                    <a:schemeClr val="tx2">
                      <a:lumMod val="40000"/>
                      <a:lumOff val="6000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egoe Print" pitchFamily="2" charset="0"/>
              </a:rPr>
              <a:t>год</a:t>
            </a:r>
            <a:endParaRPr lang="ru-RU" b="1" dirty="0">
              <a:ln w="11430">
                <a:solidFill>
                  <a:schemeClr val="tx2">
                    <a:lumMod val="40000"/>
                    <a:lumOff val="60000"/>
                  </a:schemeClr>
                </a:solidFill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egoe Print" pitchFamily="2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7702554" y="851668"/>
            <a:ext cx="2133600" cy="365125"/>
          </a:xfrm>
        </p:spPr>
        <p:txBody>
          <a:bodyPr/>
          <a:lstStyle/>
          <a:p>
            <a:fld id="{EF4070A9-6232-4E17-93B2-5530D9D9E6D6}" type="datetime1">
              <a:rPr lang="ru-RU" sz="2000" smtClean="0">
                <a:solidFill>
                  <a:schemeClr val="tx1"/>
                </a:solidFill>
              </a:rPr>
              <a:t>25.11.2015</a:t>
            </a:fld>
            <a:endParaRPr lang="ru-RU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2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9512" y="0"/>
            <a:ext cx="8964488" cy="6597352"/>
            <a:chOff x="179512" y="0"/>
            <a:chExt cx="8964488" cy="6597352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179512" y="0"/>
              <a:ext cx="8964488" cy="6597352"/>
              <a:chOff x="179512" y="0"/>
              <a:chExt cx="8964488" cy="6597352"/>
            </a:xfrm>
          </p:grpSpPr>
          <p:sp>
            <p:nvSpPr>
              <p:cNvPr id="7" name="Скругленный прямоугольник 6"/>
              <p:cNvSpPr/>
              <p:nvPr/>
            </p:nvSpPr>
            <p:spPr>
              <a:xfrm>
                <a:off x="179512" y="188640"/>
                <a:ext cx="8640959" cy="6408712"/>
              </a:xfrm>
              <a:prstGeom prst="roundRect">
                <a:avLst/>
              </a:pr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7308304" y="0"/>
                <a:ext cx="1835696" cy="17728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9" name="Группа 8"/>
              <p:cNvGrpSpPr/>
              <p:nvPr/>
            </p:nvGrpSpPr>
            <p:grpSpPr>
              <a:xfrm>
                <a:off x="7568096" y="188641"/>
                <a:ext cx="1341392" cy="1107996"/>
                <a:chOff x="6012160" y="3955122"/>
                <a:chExt cx="1341392" cy="1107996"/>
              </a:xfrm>
            </p:grpSpPr>
            <p:sp>
              <p:nvSpPr>
                <p:cNvPr id="11" name="Овал 10"/>
                <p:cNvSpPr/>
                <p:nvPr/>
              </p:nvSpPr>
              <p:spPr>
                <a:xfrm>
                  <a:off x="6012160" y="4005063"/>
                  <a:ext cx="1341392" cy="1032129"/>
                </a:xfrm>
                <a:prstGeom prst="ellipse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" name="Овал 11"/>
                <p:cNvSpPr/>
                <p:nvPr/>
              </p:nvSpPr>
              <p:spPr>
                <a:xfrm>
                  <a:off x="6084168" y="4077072"/>
                  <a:ext cx="1152128" cy="864096"/>
                </a:xfrm>
                <a:prstGeom prst="ellipse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6372200" y="3955122"/>
                  <a:ext cx="460383" cy="110799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ru-RU" sz="6600" b="1" cap="none" spc="0" dirty="0" smtClean="0">
                      <a:ln w="11430"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!</a:t>
                  </a:r>
                  <a:endParaRPr lang="ru-RU" sz="6600" b="1" cap="none" spc="0" dirty="0">
                    <a:ln w="11430">
                      <a:solidFill>
                        <a:schemeClr val="accent6">
                          <a:lumMod val="50000"/>
                        </a:schemeClr>
                      </a:solidFill>
                    </a:ln>
                    <a:solidFill>
                      <a:schemeClr val="accent5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Дуга 8"/>
              <p:cNvSpPr/>
              <p:nvPr/>
            </p:nvSpPr>
            <p:spPr>
              <a:xfrm rot="5400000">
                <a:off x="7157293" y="195636"/>
                <a:ext cx="1705406" cy="1691417"/>
              </a:xfrm>
              <a:custGeom>
                <a:avLst/>
                <a:gdLst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3" fmla="*/ 1669210 w 3338419"/>
                  <a:gd name="connsiteY3" fmla="*/ 895543 h 1791085"/>
                  <a:gd name="connsiteX4" fmla="*/ 3196322 w 3338419"/>
                  <a:gd name="connsiteY4" fmla="*/ 533972 h 1791085"/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41794 w 1692380"/>
                  <a:gd name="connsiteY2" fmla="*/ 1467614 h 1547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92380" h="1547278" stroke="0" extrusionOk="0">
                    <a:moveTo>
                      <a:pt x="1527112" y="290286"/>
                    </a:moveTo>
                    <a:cubicBezTo>
                      <a:pt x="1848922" y="681513"/>
                      <a:pt x="1610273" y="1140222"/>
                      <a:pt x="957325" y="1385477"/>
                    </a:cubicBezTo>
                    <a:cubicBezTo>
                      <a:pt x="684391" y="1487994"/>
                      <a:pt x="360518" y="1544345"/>
                      <a:pt x="27387" y="1547278"/>
                    </a:cubicBezTo>
                    <a:lnTo>
                      <a:pt x="0" y="651857"/>
                    </a:lnTo>
                    <a:lnTo>
                      <a:pt x="1527112" y="290286"/>
                    </a:lnTo>
                    <a:close/>
                  </a:path>
                  <a:path w="1692380" h="1547278" fill="none">
                    <a:moveTo>
                      <a:pt x="1556141" y="0"/>
                    </a:moveTo>
                    <a:cubicBezTo>
                      <a:pt x="1877951" y="391227"/>
                      <a:pt x="1610273" y="1140222"/>
                      <a:pt x="957325" y="1385477"/>
                    </a:cubicBezTo>
                    <a:cubicBezTo>
                      <a:pt x="684391" y="1487994"/>
                      <a:pt x="374925" y="1464681"/>
                      <a:pt x="41794" y="1467614"/>
                    </a:cubicBezTo>
                  </a:path>
                </a:pathLst>
              </a:cu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" name="Скругленный прямоугольник 3"/>
            <p:cNvSpPr/>
            <p:nvPr/>
          </p:nvSpPr>
          <p:spPr>
            <a:xfrm>
              <a:off x="608931" y="465280"/>
              <a:ext cx="6483349" cy="1152128"/>
            </a:xfrm>
            <a:prstGeom prst="roundRect">
              <a:avLst>
                <a:gd name="adj" fmla="val 50000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 rot="20782755">
              <a:off x="6373396" y="412563"/>
              <a:ext cx="792088" cy="130753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03648" y="548680"/>
              <a:ext cx="4473212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5400" b="1" cap="none" spc="0" dirty="0" smtClean="0">
                  <a:ln w="11430">
                    <a:solidFill>
                      <a:schemeClr val="bg1"/>
                    </a:solidFill>
                  </a:ln>
                  <a:solidFill>
                    <a:srgbClr val="C8F7F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Определение.</a:t>
              </a:r>
              <a:endParaRPr lang="ru-RU" sz="5400" b="1" cap="none" spc="0" dirty="0">
                <a:ln w="11430">
                  <a:solidFill>
                    <a:schemeClr val="bg1"/>
                  </a:solidFill>
                </a:ln>
                <a:solidFill>
                  <a:srgbClr val="C8F7F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301643" y="1700808"/>
            <a:ext cx="8396696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Функцию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 = f(x), x </a:t>
            </a:r>
            <a:r>
              <a:rPr lang="en-US" sz="2800" b="1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называют четной, если для любого значения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из множества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выполняется равенство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f( - x) = f(x)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Функцию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 = f(x), x </a:t>
            </a:r>
            <a:r>
              <a:rPr lang="en-US" sz="2800" b="1" dirty="0" err="1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называют нечетной, если для любого значения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из множества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выполняется равенство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f( - x) = 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f(x)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ru-RU" sz="28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Если хотя бы в одной точке </a:t>
            </a:r>
            <a:r>
              <a:rPr lang="en-US" sz="28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 D(f)</a:t>
            </a:r>
            <a:r>
              <a:rPr lang="ru-RU" sz="2800" b="1" cap="none" spc="0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выполняется соотношение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f( - x) = f(x)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и хотя бы в одной точке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x D(f)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выполняется соотношение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f( - x) = 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 </a:t>
            </a:r>
            <a:r>
              <a:rPr lang="en-US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f(x)</a:t>
            </a:r>
            <a:r>
              <a:rPr lang="ru-RU" sz="28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то функция не является ни четной, ни нечетной. </a:t>
            </a:r>
            <a:endParaRPr lang="ru-RU" sz="2800" b="1" cap="none" spc="0" dirty="0" smtClean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37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79512" y="0"/>
            <a:ext cx="8964488" cy="6597352"/>
            <a:chOff x="179512" y="0"/>
            <a:chExt cx="8964488" cy="6597352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179512" y="0"/>
              <a:ext cx="8964488" cy="6597352"/>
              <a:chOff x="179512" y="0"/>
              <a:chExt cx="8964488" cy="6597352"/>
            </a:xfrm>
          </p:grpSpPr>
          <p:sp>
            <p:nvSpPr>
              <p:cNvPr id="7" name="Скругленный прямоугольник 6"/>
              <p:cNvSpPr/>
              <p:nvPr/>
            </p:nvSpPr>
            <p:spPr>
              <a:xfrm>
                <a:off x="179512" y="188640"/>
                <a:ext cx="8640959" cy="6408712"/>
              </a:xfrm>
              <a:prstGeom prst="roundRect">
                <a:avLst/>
              </a:pr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7308304" y="0"/>
                <a:ext cx="1835696" cy="177281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grpSp>
            <p:nvGrpSpPr>
              <p:cNvPr id="9" name="Группа 8"/>
              <p:cNvGrpSpPr/>
              <p:nvPr/>
            </p:nvGrpSpPr>
            <p:grpSpPr>
              <a:xfrm>
                <a:off x="7568096" y="188641"/>
                <a:ext cx="1341392" cy="1107996"/>
                <a:chOff x="6012160" y="3955122"/>
                <a:chExt cx="1341392" cy="1107996"/>
              </a:xfrm>
            </p:grpSpPr>
            <p:sp>
              <p:nvSpPr>
                <p:cNvPr id="11" name="Овал 10"/>
                <p:cNvSpPr/>
                <p:nvPr/>
              </p:nvSpPr>
              <p:spPr>
                <a:xfrm>
                  <a:off x="6012160" y="4005063"/>
                  <a:ext cx="1341392" cy="1032129"/>
                </a:xfrm>
                <a:prstGeom prst="ellipse">
                  <a:avLst/>
                </a:prstGeom>
              </p:spPr>
              <p:style>
                <a:lnRef idx="0">
                  <a:schemeClr val="accent1"/>
                </a:lnRef>
                <a:fillRef idx="3">
                  <a:schemeClr val="accent1"/>
                </a:fillRef>
                <a:effectRef idx="3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2" name="Овал 11"/>
                <p:cNvSpPr/>
                <p:nvPr/>
              </p:nvSpPr>
              <p:spPr>
                <a:xfrm>
                  <a:off x="6084168" y="4077072"/>
                  <a:ext cx="1152128" cy="864096"/>
                </a:xfrm>
                <a:prstGeom prst="ellipse">
                  <a:avLst/>
                </a:prstGeom>
              </p:spPr>
              <p:style>
                <a:lnRef idx="0">
                  <a:schemeClr val="accent4"/>
                </a:lnRef>
                <a:fillRef idx="3">
                  <a:schemeClr val="accent4"/>
                </a:fillRef>
                <a:effectRef idx="3">
                  <a:schemeClr val="accent4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3" name="Прямоугольник 12"/>
                <p:cNvSpPr/>
                <p:nvPr/>
              </p:nvSpPr>
              <p:spPr>
                <a:xfrm>
                  <a:off x="6372200" y="3955122"/>
                  <a:ext cx="460383" cy="1107996"/>
                </a:xfrm>
                <a:prstGeom prst="rect">
                  <a:avLst/>
                </a:prstGeom>
                <a:noFill/>
              </p:spPr>
              <p:txBody>
                <a:bodyPr wrap="none" lIns="91440" tIns="45720" rIns="91440" bIns="4572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ru-RU" sz="6600" b="1" cap="none" spc="0" dirty="0" smtClean="0">
                      <a:ln w="11430">
                        <a:solidFill>
                          <a:schemeClr val="accent6">
                            <a:lumMod val="50000"/>
                          </a:schemeClr>
                        </a:solidFill>
                      </a:ln>
                      <a:solidFill>
                        <a:schemeClr val="accent5">
                          <a:lumMod val="75000"/>
                        </a:schemeClr>
                      </a:soli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!</a:t>
                  </a:r>
                  <a:endParaRPr lang="ru-RU" sz="6600" b="1" cap="none" spc="0" dirty="0">
                    <a:ln w="11430">
                      <a:solidFill>
                        <a:schemeClr val="accent6">
                          <a:lumMod val="50000"/>
                        </a:schemeClr>
                      </a:solidFill>
                    </a:ln>
                    <a:solidFill>
                      <a:schemeClr val="accent5">
                        <a:lumMod val="75000"/>
                      </a:schemeClr>
                    </a:soli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10" name="Дуга 8"/>
              <p:cNvSpPr/>
              <p:nvPr/>
            </p:nvSpPr>
            <p:spPr>
              <a:xfrm rot="5400000">
                <a:off x="7157293" y="195636"/>
                <a:ext cx="1705406" cy="1691417"/>
              </a:xfrm>
              <a:custGeom>
                <a:avLst/>
                <a:gdLst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3" fmla="*/ 1669210 w 3338419"/>
                  <a:gd name="connsiteY3" fmla="*/ 895543 h 1791085"/>
                  <a:gd name="connsiteX4" fmla="*/ 3196322 w 3338419"/>
                  <a:gd name="connsiteY4" fmla="*/ 533972 h 1791085"/>
                  <a:gd name="connsiteX0" fmla="*/ 3196322 w 3338419"/>
                  <a:gd name="connsiteY0" fmla="*/ 533972 h 1791085"/>
                  <a:gd name="connsiteX1" fmla="*/ 2626535 w 3338419"/>
                  <a:gd name="connsiteY1" fmla="*/ 1629163 h 1791085"/>
                  <a:gd name="connsiteX2" fmla="*/ 1696597 w 3338419"/>
                  <a:gd name="connsiteY2" fmla="*/ 1790964 h 1791085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0" fmla="*/ 1527112 w 1692380"/>
                  <a:gd name="connsiteY0" fmla="*/ 290286 h 1547278"/>
                  <a:gd name="connsiteX1" fmla="*/ 957325 w 1692380"/>
                  <a:gd name="connsiteY1" fmla="*/ 1385477 h 1547278"/>
                  <a:gd name="connsiteX2" fmla="*/ 27387 w 1692380"/>
                  <a:gd name="connsiteY2" fmla="*/ 1547278 h 1547278"/>
                  <a:gd name="connsiteX3" fmla="*/ 0 w 1692380"/>
                  <a:gd name="connsiteY3" fmla="*/ 651857 h 1547278"/>
                  <a:gd name="connsiteX4" fmla="*/ 1527112 w 1692380"/>
                  <a:gd name="connsiteY4" fmla="*/ 290286 h 1547278"/>
                  <a:gd name="connsiteX0" fmla="*/ 1556141 w 1692380"/>
                  <a:gd name="connsiteY0" fmla="*/ 0 h 1547278"/>
                  <a:gd name="connsiteX1" fmla="*/ 957325 w 1692380"/>
                  <a:gd name="connsiteY1" fmla="*/ 1385477 h 1547278"/>
                  <a:gd name="connsiteX2" fmla="*/ 41794 w 1692380"/>
                  <a:gd name="connsiteY2" fmla="*/ 1467614 h 15472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92380" h="1547278" stroke="0" extrusionOk="0">
                    <a:moveTo>
                      <a:pt x="1527112" y="290286"/>
                    </a:moveTo>
                    <a:cubicBezTo>
                      <a:pt x="1848922" y="681513"/>
                      <a:pt x="1610273" y="1140222"/>
                      <a:pt x="957325" y="1385477"/>
                    </a:cubicBezTo>
                    <a:cubicBezTo>
                      <a:pt x="684391" y="1487994"/>
                      <a:pt x="360518" y="1544345"/>
                      <a:pt x="27387" y="1547278"/>
                    </a:cubicBezTo>
                    <a:lnTo>
                      <a:pt x="0" y="651857"/>
                    </a:lnTo>
                    <a:lnTo>
                      <a:pt x="1527112" y="290286"/>
                    </a:lnTo>
                    <a:close/>
                  </a:path>
                  <a:path w="1692380" h="1547278" fill="none">
                    <a:moveTo>
                      <a:pt x="1556141" y="0"/>
                    </a:moveTo>
                    <a:cubicBezTo>
                      <a:pt x="1877951" y="391227"/>
                      <a:pt x="1610273" y="1140222"/>
                      <a:pt x="957325" y="1385477"/>
                    </a:cubicBezTo>
                    <a:cubicBezTo>
                      <a:pt x="684391" y="1487994"/>
                      <a:pt x="374925" y="1464681"/>
                      <a:pt x="41794" y="1467614"/>
                    </a:cubicBezTo>
                  </a:path>
                </a:pathLst>
              </a:custGeom>
              <a:noFill/>
              <a:ln w="76200">
                <a:solidFill>
                  <a:srgbClr val="0066FF"/>
                </a:solidFill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4" name="Скругленный прямоугольник 3"/>
            <p:cNvSpPr/>
            <p:nvPr/>
          </p:nvSpPr>
          <p:spPr>
            <a:xfrm>
              <a:off x="608931" y="465280"/>
              <a:ext cx="6483349" cy="1152128"/>
            </a:xfrm>
            <a:prstGeom prst="roundRect">
              <a:avLst>
                <a:gd name="adj" fmla="val 50000"/>
              </a:avLst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Овал 4"/>
            <p:cNvSpPr/>
            <p:nvPr/>
          </p:nvSpPr>
          <p:spPr>
            <a:xfrm rot="20782755">
              <a:off x="6373396" y="412563"/>
              <a:ext cx="792088" cy="130753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403648" y="548680"/>
              <a:ext cx="4882864" cy="1077218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ru-RU" sz="3200" b="1" cap="none" spc="0" dirty="0" smtClean="0">
                  <a:ln w="11430">
                    <a:solidFill>
                      <a:schemeClr val="bg1"/>
                    </a:solidFill>
                  </a:ln>
                  <a:solidFill>
                    <a:srgbClr val="C8F7FC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rPr>
                <a:t>Алгоритм исследования функции на четность.</a:t>
              </a:r>
              <a:endParaRPr lang="ru-RU" sz="3200" b="1" cap="none" spc="0" dirty="0">
                <a:ln w="11430">
                  <a:solidFill>
                    <a:schemeClr val="bg1"/>
                  </a:solidFill>
                </a:ln>
                <a:solidFill>
                  <a:srgbClr val="C8F7F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15" name="Схема 14"/>
          <p:cNvGraphicFramePr/>
          <p:nvPr/>
        </p:nvGraphicFramePr>
        <p:xfrm>
          <a:off x="71406" y="357166"/>
          <a:ext cx="8429684" cy="73581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7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805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Исследуйте функцию на четность</a:t>
            </a:r>
            <a:r>
              <a:rPr lang="en-US" sz="36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.</a:t>
            </a:r>
            <a:endParaRPr lang="ru-RU" sz="36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88028"/>
              </p:ext>
            </p:extLst>
          </p:nvPr>
        </p:nvGraphicFramePr>
        <p:xfrm>
          <a:off x="285720" y="2428868"/>
          <a:ext cx="8001058" cy="10715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870"/>
                <a:gridCol w="961341"/>
                <a:gridCol w="800106"/>
                <a:gridCol w="670523"/>
                <a:gridCol w="929688"/>
                <a:gridCol w="800106"/>
                <a:gridCol w="800106"/>
                <a:gridCol w="800106"/>
                <a:gridCol w="800106"/>
                <a:gridCol w="800106"/>
              </a:tblGrid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X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 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 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y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</a:t>
                      </a:r>
                      <a:r>
                        <a:rPr lang="ru-RU" sz="2800" b="1" cap="none" spc="0" baseline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</a:t>
                      </a:r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- 4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88028"/>
              </p:ext>
            </p:extLst>
          </p:nvPr>
        </p:nvGraphicFramePr>
        <p:xfrm>
          <a:off x="285720" y="785794"/>
          <a:ext cx="7200952" cy="12858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870"/>
                <a:gridCol w="961341"/>
                <a:gridCol w="800106"/>
                <a:gridCol w="670523"/>
                <a:gridCol w="929688"/>
                <a:gridCol w="800106"/>
                <a:gridCol w="800106"/>
                <a:gridCol w="800106"/>
                <a:gridCol w="800106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X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- 4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 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y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-0,5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88028"/>
              </p:ext>
            </p:extLst>
          </p:nvPr>
        </p:nvGraphicFramePr>
        <p:xfrm>
          <a:off x="285720" y="5429264"/>
          <a:ext cx="8001058" cy="11430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870"/>
                <a:gridCol w="961341"/>
                <a:gridCol w="800106"/>
                <a:gridCol w="670523"/>
                <a:gridCol w="929688"/>
                <a:gridCol w="800106"/>
                <a:gridCol w="800106"/>
                <a:gridCol w="800106"/>
                <a:gridCol w="800106"/>
                <a:gridCol w="800106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X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 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7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 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5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7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y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8,9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2,25</a:t>
                      </a:r>
                      <a:endParaRPr lang="ru-RU" sz="20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2,25</a:t>
                      </a:r>
                      <a:endParaRPr lang="ru-RU" sz="24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8,9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288028"/>
              </p:ext>
            </p:extLst>
          </p:nvPr>
        </p:nvGraphicFramePr>
        <p:xfrm>
          <a:off x="285720" y="3857628"/>
          <a:ext cx="8001058" cy="12144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8870"/>
                <a:gridCol w="961341"/>
                <a:gridCol w="800106"/>
                <a:gridCol w="670523"/>
                <a:gridCol w="929688"/>
                <a:gridCol w="800106"/>
                <a:gridCol w="800106"/>
                <a:gridCol w="800106"/>
                <a:gridCol w="800106"/>
                <a:gridCol w="800106"/>
              </a:tblGrid>
              <a:tr h="607223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X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- 4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 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</a:t>
                      </a: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 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3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y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-0,5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-2</a:t>
                      </a:r>
                      <a:r>
                        <a:rPr lang="ru-RU" sz="1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,25</a:t>
                      </a:r>
                      <a:endParaRPr lang="ru-RU" sz="1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-4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4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2,25</a:t>
                      </a:r>
                      <a:endParaRPr lang="ru-RU" sz="24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1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cap="none" spc="0" dirty="0" smtClean="0">
                          <a:ln w="1905">
                            <a:solidFill>
                              <a:schemeClr val="tx1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0,5</a:t>
                      </a:r>
                      <a:endParaRPr lang="ru-RU" sz="2800" b="1" cap="none" spc="0" dirty="0">
                        <a:ln w="1905">
                          <a:solidFill>
                            <a:schemeClr val="tx1"/>
                          </a:solidFill>
                        </a:ln>
                        <a:solidFill>
                          <a:srgbClr val="0000FF"/>
                        </a:soli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Овал 6"/>
          <p:cNvSpPr/>
          <p:nvPr/>
        </p:nvSpPr>
        <p:spPr>
          <a:xfrm>
            <a:off x="1000100" y="571480"/>
            <a:ext cx="6643734" cy="857256"/>
          </a:xfrm>
          <a:prstGeom prst="ellipse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8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8662" y="2000240"/>
            <a:ext cx="7429552" cy="1143008"/>
          </a:xfrm>
          <a:prstGeom prst="ellipse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8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85786" y="3643314"/>
            <a:ext cx="7643866" cy="857256"/>
          </a:xfrm>
          <a:prstGeom prst="ellipse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8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14348" y="5072074"/>
            <a:ext cx="7715304" cy="1071570"/>
          </a:xfrm>
          <a:prstGeom prst="ellipse">
            <a:avLst/>
          </a:prstGeom>
          <a:gradFill>
            <a:gsLst>
              <a:gs pos="0">
                <a:schemeClr val="accent4">
                  <a:shade val="51000"/>
                  <a:satMod val="130000"/>
                  <a:alpha val="8000"/>
                </a:schemeClr>
              </a:gs>
              <a:gs pos="8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876256" y="523054"/>
            <a:ext cx="2376264" cy="95410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/>
            <a:r>
              <a:rPr lang="ru-RU" sz="2800" b="1" i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Ни четная, </a:t>
            </a:r>
          </a:p>
          <a:p>
            <a:pPr/>
            <a:r>
              <a:rPr lang="ru-RU" sz="2800" b="1" i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ни нечетная</a:t>
            </a:r>
            <a:endParaRPr lang="ru-RU" sz="2800" b="1" i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241520" y="2075156"/>
            <a:ext cx="2376264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/>
            <a:r>
              <a:rPr lang="ru-RU" sz="2800" b="1" i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нечетная</a:t>
            </a:r>
            <a:endParaRPr lang="ru-RU" sz="2800" b="1" i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sp>
        <p:nvSpPr>
          <p:cNvPr id="13" name="Овал 12"/>
          <p:cNvSpPr/>
          <p:nvPr/>
        </p:nvSpPr>
        <p:spPr>
          <a:xfrm rot="10800000">
            <a:off x="816753" y="2801494"/>
            <a:ext cx="7715304" cy="1071570"/>
          </a:xfrm>
          <a:prstGeom prst="ellipse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50000"/>
                </a:schemeClr>
              </a:gs>
              <a:gs pos="80000">
                <a:schemeClr val="accent2">
                  <a:shade val="93000"/>
                  <a:satMod val="130000"/>
                  <a:alpha val="47000"/>
                </a:schemeClr>
              </a:gs>
              <a:gs pos="100000">
                <a:schemeClr val="accent2">
                  <a:shade val="94000"/>
                  <a:satMod val="135000"/>
                  <a:alpha val="52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rot="10800000">
            <a:off x="926420" y="4226841"/>
            <a:ext cx="7715304" cy="1071570"/>
          </a:xfrm>
          <a:prstGeom prst="ellipse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50000"/>
                </a:schemeClr>
              </a:gs>
              <a:gs pos="80000">
                <a:schemeClr val="accent2">
                  <a:shade val="93000"/>
                  <a:satMod val="130000"/>
                  <a:alpha val="47000"/>
                </a:schemeClr>
              </a:gs>
              <a:gs pos="100000">
                <a:schemeClr val="accent2">
                  <a:shade val="94000"/>
                  <a:satMod val="135000"/>
                  <a:alpha val="52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292723" y="4474144"/>
            <a:ext cx="2376264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/>
            <a:r>
              <a:rPr lang="ru-RU" sz="2800" b="1" i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нечетная</a:t>
            </a:r>
            <a:endParaRPr lang="ru-RU" sz="2800" b="1" i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sp>
        <p:nvSpPr>
          <p:cNvPr id="16" name="Овал 15"/>
          <p:cNvSpPr/>
          <p:nvPr/>
        </p:nvSpPr>
        <p:spPr>
          <a:xfrm rot="10800000">
            <a:off x="803779" y="5743381"/>
            <a:ext cx="7715304" cy="1071570"/>
          </a:xfrm>
          <a:prstGeom prst="ellipse">
            <a:avLst/>
          </a:prstGeom>
          <a:gradFill>
            <a:gsLst>
              <a:gs pos="0">
                <a:schemeClr val="accent2">
                  <a:shade val="51000"/>
                  <a:satMod val="130000"/>
                  <a:alpha val="50000"/>
                </a:schemeClr>
              </a:gs>
              <a:gs pos="80000">
                <a:schemeClr val="accent2">
                  <a:shade val="93000"/>
                  <a:satMod val="130000"/>
                  <a:alpha val="47000"/>
                </a:schemeClr>
              </a:gs>
              <a:gs pos="100000">
                <a:schemeClr val="accent2">
                  <a:shade val="94000"/>
                  <a:satMod val="135000"/>
                  <a:alpha val="52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453592" y="5902904"/>
            <a:ext cx="2376264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/>
            <a:r>
              <a:rPr lang="ru-RU" sz="2800" b="1" i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четная</a:t>
            </a:r>
            <a:endParaRPr lang="ru-RU" sz="2800" b="1" i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 animBg="1"/>
      <p:bldP spid="14" grpId="0" animBg="1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Группа 28"/>
          <p:cNvGrpSpPr/>
          <p:nvPr/>
        </p:nvGrpSpPr>
        <p:grpSpPr>
          <a:xfrm>
            <a:off x="323528" y="764704"/>
            <a:ext cx="3168352" cy="2520280"/>
            <a:chOff x="1979712" y="908720"/>
            <a:chExt cx="5292000" cy="4865688"/>
          </a:xfrm>
        </p:grpSpPr>
        <p:sp>
          <p:nvSpPr>
            <p:cNvPr id="64" name="Полилиния 63"/>
            <p:cNvSpPr/>
            <p:nvPr/>
          </p:nvSpPr>
          <p:spPr>
            <a:xfrm>
              <a:off x="2035457" y="3488267"/>
              <a:ext cx="2314222" cy="2167466"/>
            </a:xfrm>
            <a:custGeom>
              <a:avLst/>
              <a:gdLst>
                <a:gd name="connsiteX0" fmla="*/ 0 w 2314222"/>
                <a:gd name="connsiteY0" fmla="*/ 0 h 2167466"/>
                <a:gd name="connsiteX1" fmla="*/ 654755 w 2314222"/>
                <a:gd name="connsiteY1" fmla="*/ 67733 h 2167466"/>
                <a:gd name="connsiteX2" fmla="*/ 1501422 w 2314222"/>
                <a:gd name="connsiteY2" fmla="*/ 293511 h 2167466"/>
                <a:gd name="connsiteX3" fmla="*/ 1964267 w 2314222"/>
                <a:gd name="connsiteY3" fmla="*/ 756355 h 2167466"/>
                <a:gd name="connsiteX4" fmla="*/ 2235200 w 2314222"/>
                <a:gd name="connsiteY4" fmla="*/ 1501422 h 2167466"/>
                <a:gd name="connsiteX5" fmla="*/ 2314222 w 2314222"/>
                <a:gd name="connsiteY5" fmla="*/ 2167466 h 2167466"/>
                <a:gd name="connsiteX6" fmla="*/ 2314222 w 2314222"/>
                <a:gd name="connsiteY6" fmla="*/ 2167466 h 2167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14222" h="2167466">
                  <a:moveTo>
                    <a:pt x="0" y="0"/>
                  </a:moveTo>
                  <a:cubicBezTo>
                    <a:pt x="202259" y="9407"/>
                    <a:pt x="404518" y="18815"/>
                    <a:pt x="654755" y="67733"/>
                  </a:cubicBezTo>
                  <a:cubicBezTo>
                    <a:pt x="904992" y="116651"/>
                    <a:pt x="1283170" y="178741"/>
                    <a:pt x="1501422" y="293511"/>
                  </a:cubicBezTo>
                  <a:cubicBezTo>
                    <a:pt x="1719674" y="408281"/>
                    <a:pt x="1841971" y="555037"/>
                    <a:pt x="1964267" y="756355"/>
                  </a:cubicBezTo>
                  <a:cubicBezTo>
                    <a:pt x="2086563" y="957674"/>
                    <a:pt x="2176874" y="1266237"/>
                    <a:pt x="2235200" y="1501422"/>
                  </a:cubicBezTo>
                  <a:cubicBezTo>
                    <a:pt x="2293526" y="1736607"/>
                    <a:pt x="2314222" y="2167466"/>
                    <a:pt x="2314222" y="2167466"/>
                  </a:cubicBezTo>
                  <a:lnTo>
                    <a:pt x="2314222" y="2167466"/>
                  </a:lnTo>
                </a:path>
              </a:pathLst>
            </a:custGeom>
            <a:ln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олилиния 65"/>
            <p:cNvSpPr/>
            <p:nvPr/>
          </p:nvSpPr>
          <p:spPr>
            <a:xfrm>
              <a:off x="4541590" y="993422"/>
              <a:ext cx="2506134" cy="2201334"/>
            </a:xfrm>
            <a:custGeom>
              <a:avLst/>
              <a:gdLst>
                <a:gd name="connsiteX0" fmla="*/ 0 w 2506134"/>
                <a:gd name="connsiteY0" fmla="*/ 0 h 2201334"/>
                <a:gd name="connsiteX1" fmla="*/ 124178 w 2506134"/>
                <a:gd name="connsiteY1" fmla="*/ 778934 h 2201334"/>
                <a:gd name="connsiteX2" fmla="*/ 293511 w 2506134"/>
                <a:gd name="connsiteY2" fmla="*/ 1557867 h 2201334"/>
                <a:gd name="connsiteX3" fmla="*/ 778934 w 2506134"/>
                <a:gd name="connsiteY3" fmla="*/ 1975556 h 2201334"/>
                <a:gd name="connsiteX4" fmla="*/ 1603022 w 2506134"/>
                <a:gd name="connsiteY4" fmla="*/ 2122311 h 2201334"/>
                <a:gd name="connsiteX5" fmla="*/ 2506134 w 2506134"/>
                <a:gd name="connsiteY5" fmla="*/ 2201334 h 2201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06134" h="2201334">
                  <a:moveTo>
                    <a:pt x="0" y="0"/>
                  </a:moveTo>
                  <a:cubicBezTo>
                    <a:pt x="37630" y="259645"/>
                    <a:pt x="75260" y="519290"/>
                    <a:pt x="124178" y="778934"/>
                  </a:cubicBezTo>
                  <a:cubicBezTo>
                    <a:pt x="173096" y="1038578"/>
                    <a:pt x="184385" y="1358430"/>
                    <a:pt x="293511" y="1557867"/>
                  </a:cubicBezTo>
                  <a:cubicBezTo>
                    <a:pt x="402637" y="1757304"/>
                    <a:pt x="560682" y="1881482"/>
                    <a:pt x="778934" y="1975556"/>
                  </a:cubicBezTo>
                  <a:cubicBezTo>
                    <a:pt x="997186" y="2069630"/>
                    <a:pt x="1315155" y="2084681"/>
                    <a:pt x="1603022" y="2122311"/>
                  </a:cubicBezTo>
                  <a:cubicBezTo>
                    <a:pt x="1890889" y="2159941"/>
                    <a:pt x="2198511" y="2180637"/>
                    <a:pt x="2506134" y="2201334"/>
                  </a:cubicBezTo>
                </a:path>
              </a:pathLst>
            </a:custGeom>
            <a:ln>
              <a:solidFill>
                <a:srgbClr val="0000FF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2" name="Группа 1"/>
            <p:cNvGrpSpPr/>
            <p:nvPr/>
          </p:nvGrpSpPr>
          <p:grpSpPr>
            <a:xfrm>
              <a:off x="1979712" y="908720"/>
              <a:ext cx="5292000" cy="4865688"/>
              <a:chOff x="3995738" y="260350"/>
              <a:chExt cx="5292000" cy="4865688"/>
            </a:xfrm>
          </p:grpSpPr>
          <p:sp>
            <p:nvSpPr>
              <p:cNvPr id="3" name="Freeform 54"/>
              <p:cNvSpPr>
                <a:spLocks/>
              </p:cNvSpPr>
              <p:nvPr/>
            </p:nvSpPr>
            <p:spPr bwMode="auto">
              <a:xfrm>
                <a:off x="4027488" y="4675188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" name="Freeform 55"/>
              <p:cNvSpPr>
                <a:spLocks/>
              </p:cNvSpPr>
              <p:nvPr/>
            </p:nvSpPr>
            <p:spPr bwMode="auto">
              <a:xfrm>
                <a:off x="4284663" y="334963"/>
                <a:ext cx="12700" cy="4752975"/>
              </a:xfrm>
              <a:custGeom>
                <a:avLst/>
                <a:gdLst>
                  <a:gd name="T0" fmla="*/ 0 w 8"/>
                  <a:gd name="T1" fmla="*/ 0 h 2994"/>
                  <a:gd name="T2" fmla="*/ 12700 w 8"/>
                  <a:gd name="T3" fmla="*/ 4752975 h 29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994">
                    <a:moveTo>
                      <a:pt x="0" y="0"/>
                    </a:moveTo>
                    <a:lnTo>
                      <a:pt x="8" y="2994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" name="Line 56"/>
              <p:cNvSpPr>
                <a:spLocks noChangeShapeType="1"/>
              </p:cNvSpPr>
              <p:nvPr/>
            </p:nvSpPr>
            <p:spPr bwMode="auto">
              <a:xfrm>
                <a:off x="4054475" y="4292600"/>
                <a:ext cx="49688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" name="Freeform 57"/>
              <p:cNvSpPr>
                <a:spLocks/>
              </p:cNvSpPr>
              <p:nvPr/>
            </p:nvSpPr>
            <p:spPr bwMode="auto">
              <a:xfrm>
                <a:off x="4054475" y="5084763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" name="Freeform 58"/>
              <p:cNvSpPr>
                <a:spLocks/>
              </p:cNvSpPr>
              <p:nvPr/>
            </p:nvSpPr>
            <p:spPr bwMode="auto">
              <a:xfrm>
                <a:off x="4041774" y="3889375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" name="Freeform 59"/>
              <p:cNvSpPr>
                <a:spLocks/>
              </p:cNvSpPr>
              <p:nvPr/>
            </p:nvSpPr>
            <p:spPr bwMode="auto">
              <a:xfrm>
                <a:off x="4054474" y="3500438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" name="Freeform 60"/>
              <p:cNvSpPr>
                <a:spLocks/>
              </p:cNvSpPr>
              <p:nvPr/>
            </p:nvSpPr>
            <p:spPr bwMode="auto">
              <a:xfrm>
                <a:off x="4027488" y="3103563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" name="Freeform 61"/>
              <p:cNvSpPr>
                <a:spLocks/>
              </p:cNvSpPr>
              <p:nvPr/>
            </p:nvSpPr>
            <p:spPr bwMode="auto">
              <a:xfrm>
                <a:off x="4067174" y="22923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62"/>
              <p:cNvSpPr>
                <a:spLocks/>
              </p:cNvSpPr>
              <p:nvPr/>
            </p:nvSpPr>
            <p:spPr bwMode="auto">
              <a:xfrm>
                <a:off x="4054474" y="1916113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63"/>
              <p:cNvSpPr>
                <a:spLocks/>
              </p:cNvSpPr>
              <p:nvPr/>
            </p:nvSpPr>
            <p:spPr bwMode="auto">
              <a:xfrm>
                <a:off x="4054474" y="1506538"/>
                <a:ext cx="5056918" cy="36000"/>
              </a:xfrm>
              <a:custGeom>
                <a:avLst/>
                <a:gdLst>
                  <a:gd name="T0" fmla="*/ 0 w 3123"/>
                  <a:gd name="T1" fmla="*/ 0 h 8"/>
                  <a:gd name="T2" fmla="*/ 4957763 w 3123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3" h="8">
                    <a:moveTo>
                      <a:pt x="0" y="0"/>
                    </a:moveTo>
                    <a:lnTo>
                      <a:pt x="3123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64"/>
              <p:cNvSpPr>
                <a:spLocks/>
              </p:cNvSpPr>
              <p:nvPr/>
            </p:nvSpPr>
            <p:spPr bwMode="auto">
              <a:xfrm>
                <a:off x="4054474" y="11239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65"/>
              <p:cNvSpPr>
                <a:spLocks/>
              </p:cNvSpPr>
              <p:nvPr/>
            </p:nvSpPr>
            <p:spPr bwMode="auto">
              <a:xfrm>
                <a:off x="4067174" y="70802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eeform 66"/>
              <p:cNvSpPr>
                <a:spLocks/>
              </p:cNvSpPr>
              <p:nvPr/>
            </p:nvSpPr>
            <p:spPr bwMode="auto">
              <a:xfrm>
                <a:off x="4054474" y="33337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eeform 67"/>
              <p:cNvSpPr>
                <a:spLocks/>
              </p:cNvSpPr>
              <p:nvPr/>
            </p:nvSpPr>
            <p:spPr bwMode="auto">
              <a:xfrm>
                <a:off x="4716463" y="322263"/>
                <a:ext cx="12700" cy="4803775"/>
              </a:xfrm>
              <a:custGeom>
                <a:avLst/>
                <a:gdLst>
                  <a:gd name="T0" fmla="*/ 12700 w 8"/>
                  <a:gd name="T1" fmla="*/ 0 h 3026"/>
                  <a:gd name="T2" fmla="*/ 0 w 8"/>
                  <a:gd name="T3" fmla="*/ 4803775 h 30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026">
                    <a:moveTo>
                      <a:pt x="8" y="0"/>
                    </a:moveTo>
                    <a:lnTo>
                      <a:pt x="0" y="3026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eeform 68"/>
              <p:cNvSpPr>
                <a:spLocks/>
              </p:cNvSpPr>
              <p:nvPr/>
            </p:nvSpPr>
            <p:spPr bwMode="auto">
              <a:xfrm>
                <a:off x="51482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eeform 69"/>
              <p:cNvSpPr>
                <a:spLocks/>
              </p:cNvSpPr>
              <p:nvPr/>
            </p:nvSpPr>
            <p:spPr bwMode="auto">
              <a:xfrm>
                <a:off x="55800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eeform 70"/>
              <p:cNvSpPr>
                <a:spLocks/>
              </p:cNvSpPr>
              <p:nvPr/>
            </p:nvSpPr>
            <p:spPr bwMode="auto">
              <a:xfrm>
                <a:off x="6011863" y="347663"/>
                <a:ext cx="14287" cy="4778375"/>
              </a:xfrm>
              <a:custGeom>
                <a:avLst/>
                <a:gdLst>
                  <a:gd name="T0" fmla="*/ 14287 w 9"/>
                  <a:gd name="T1" fmla="*/ 0 h 3010"/>
                  <a:gd name="T2" fmla="*/ 0 w 9"/>
                  <a:gd name="T3" fmla="*/ 4778375 h 30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010">
                    <a:moveTo>
                      <a:pt x="9" y="0"/>
                    </a:moveTo>
                    <a:lnTo>
                      <a:pt x="0" y="301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eeform 71"/>
              <p:cNvSpPr>
                <a:spLocks/>
              </p:cNvSpPr>
              <p:nvPr/>
            </p:nvSpPr>
            <p:spPr bwMode="auto">
              <a:xfrm>
                <a:off x="68770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72"/>
              <p:cNvSpPr>
                <a:spLocks/>
              </p:cNvSpPr>
              <p:nvPr/>
            </p:nvSpPr>
            <p:spPr bwMode="auto">
              <a:xfrm>
                <a:off x="7308850" y="3222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73"/>
              <p:cNvSpPr>
                <a:spLocks/>
              </p:cNvSpPr>
              <p:nvPr/>
            </p:nvSpPr>
            <p:spPr bwMode="auto">
              <a:xfrm>
                <a:off x="7740650" y="3476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74"/>
              <p:cNvSpPr>
                <a:spLocks/>
              </p:cNvSpPr>
              <p:nvPr/>
            </p:nvSpPr>
            <p:spPr bwMode="auto">
              <a:xfrm>
                <a:off x="81597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75"/>
              <p:cNvSpPr>
                <a:spLocks/>
              </p:cNvSpPr>
              <p:nvPr/>
            </p:nvSpPr>
            <p:spPr bwMode="auto">
              <a:xfrm>
                <a:off x="86026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Text Box 76"/>
              <p:cNvSpPr txBox="1">
                <a:spLocks noChangeArrowheads="1"/>
              </p:cNvSpPr>
              <p:nvPr/>
            </p:nvSpPr>
            <p:spPr bwMode="auto">
              <a:xfrm>
                <a:off x="8802724" y="2637754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 err="1"/>
                  <a:t>х</a:t>
                </a:r>
                <a:endParaRPr lang="ru-RU" sz="2400" dirty="0"/>
              </a:p>
            </p:txBody>
          </p:sp>
          <p:sp>
            <p:nvSpPr>
              <p:cNvPr id="26" name="Text Box 77"/>
              <p:cNvSpPr txBox="1">
                <a:spLocks noChangeArrowheads="1"/>
              </p:cNvSpPr>
              <p:nvPr/>
            </p:nvSpPr>
            <p:spPr bwMode="auto">
              <a:xfrm>
                <a:off x="6143625" y="260350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/>
                  <a:t>у</a:t>
                </a:r>
              </a:p>
            </p:txBody>
          </p:sp>
          <p:sp>
            <p:nvSpPr>
              <p:cNvPr id="27" name="Line 79"/>
              <p:cNvSpPr>
                <a:spLocks noChangeShapeType="1"/>
              </p:cNvSpPr>
              <p:nvPr/>
            </p:nvSpPr>
            <p:spPr bwMode="auto">
              <a:xfrm flipH="1" flipV="1">
                <a:off x="6445250" y="333375"/>
                <a:ext cx="0" cy="467995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28" name="Line 81"/>
              <p:cNvSpPr>
                <a:spLocks noChangeShapeType="1"/>
              </p:cNvSpPr>
              <p:nvPr/>
            </p:nvSpPr>
            <p:spPr bwMode="auto">
              <a:xfrm>
                <a:off x="3995738" y="2709192"/>
                <a:ext cx="5292000" cy="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32" name="Freeform 100"/>
              <p:cNvSpPr>
                <a:spLocks/>
              </p:cNvSpPr>
              <p:nvPr/>
            </p:nvSpPr>
            <p:spPr bwMode="auto">
              <a:xfrm>
                <a:off x="3995738" y="2708275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6" name="Text Box 102"/>
              <p:cNvSpPr txBox="1">
                <a:spLocks noChangeArrowheads="1"/>
              </p:cNvSpPr>
              <p:nvPr/>
            </p:nvSpPr>
            <p:spPr bwMode="auto">
              <a:xfrm>
                <a:off x="6713538" y="2709192"/>
                <a:ext cx="379412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1</a:t>
                </a:r>
                <a:endParaRPr lang="ru-RU" sz="2400" dirty="0"/>
              </a:p>
            </p:txBody>
          </p:sp>
          <p:sp>
            <p:nvSpPr>
              <p:cNvPr id="37" name="Text Box 103"/>
              <p:cNvSpPr txBox="1">
                <a:spLocks noChangeArrowheads="1"/>
              </p:cNvSpPr>
              <p:nvPr/>
            </p:nvSpPr>
            <p:spPr bwMode="auto">
              <a:xfrm>
                <a:off x="6026150" y="2709192"/>
                <a:ext cx="379412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0</a:t>
                </a:r>
                <a:endParaRPr lang="ru-RU" sz="2400" dirty="0"/>
              </a:p>
            </p:txBody>
          </p:sp>
        </p:grpSp>
      </p:grpSp>
      <p:sp>
        <p:nvSpPr>
          <p:cNvPr id="38" name="Прямоугольник 37"/>
          <p:cNvSpPr/>
          <p:nvPr/>
        </p:nvSpPr>
        <p:spPr>
          <a:xfrm>
            <a:off x="0" y="0"/>
            <a:ext cx="91805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Исследуйте функцию на четность</a:t>
            </a:r>
            <a:r>
              <a:rPr lang="en-US" sz="36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.</a:t>
            </a:r>
            <a:endParaRPr lang="ru-RU" sz="36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grpSp>
        <p:nvGrpSpPr>
          <p:cNvPr id="39" name="Группа 38"/>
          <p:cNvGrpSpPr/>
          <p:nvPr/>
        </p:nvGrpSpPr>
        <p:grpSpPr>
          <a:xfrm>
            <a:off x="4211960" y="3878946"/>
            <a:ext cx="2880320" cy="2424076"/>
            <a:chOff x="1979712" y="908720"/>
            <a:chExt cx="5292000" cy="4865688"/>
          </a:xfrm>
        </p:grpSpPr>
        <p:grpSp>
          <p:nvGrpSpPr>
            <p:cNvPr id="40" name="Группа 39"/>
            <p:cNvGrpSpPr/>
            <p:nvPr/>
          </p:nvGrpSpPr>
          <p:grpSpPr>
            <a:xfrm>
              <a:off x="1979712" y="908720"/>
              <a:ext cx="5292000" cy="4865688"/>
              <a:chOff x="3995738" y="260350"/>
              <a:chExt cx="5292000" cy="4865688"/>
            </a:xfrm>
          </p:grpSpPr>
          <p:sp>
            <p:nvSpPr>
              <p:cNvPr id="43" name="Freeform 54"/>
              <p:cNvSpPr>
                <a:spLocks/>
              </p:cNvSpPr>
              <p:nvPr/>
            </p:nvSpPr>
            <p:spPr bwMode="auto">
              <a:xfrm>
                <a:off x="4027488" y="4675188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Freeform 55"/>
              <p:cNvSpPr>
                <a:spLocks/>
              </p:cNvSpPr>
              <p:nvPr/>
            </p:nvSpPr>
            <p:spPr bwMode="auto">
              <a:xfrm>
                <a:off x="4284663" y="334963"/>
                <a:ext cx="12700" cy="4752975"/>
              </a:xfrm>
              <a:custGeom>
                <a:avLst/>
                <a:gdLst>
                  <a:gd name="T0" fmla="*/ 0 w 8"/>
                  <a:gd name="T1" fmla="*/ 0 h 2994"/>
                  <a:gd name="T2" fmla="*/ 12700 w 8"/>
                  <a:gd name="T3" fmla="*/ 4752975 h 29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994">
                    <a:moveTo>
                      <a:pt x="0" y="0"/>
                    </a:moveTo>
                    <a:lnTo>
                      <a:pt x="8" y="2994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5" name="Line 56"/>
              <p:cNvSpPr>
                <a:spLocks noChangeShapeType="1"/>
              </p:cNvSpPr>
              <p:nvPr/>
            </p:nvSpPr>
            <p:spPr bwMode="auto">
              <a:xfrm>
                <a:off x="4054475" y="4292600"/>
                <a:ext cx="49688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6" name="Freeform 57"/>
              <p:cNvSpPr>
                <a:spLocks/>
              </p:cNvSpPr>
              <p:nvPr/>
            </p:nvSpPr>
            <p:spPr bwMode="auto">
              <a:xfrm>
                <a:off x="4054475" y="5084763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7" name="Freeform 58"/>
              <p:cNvSpPr>
                <a:spLocks/>
              </p:cNvSpPr>
              <p:nvPr/>
            </p:nvSpPr>
            <p:spPr bwMode="auto">
              <a:xfrm>
                <a:off x="4041774" y="3889375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8" name="Freeform 59"/>
              <p:cNvSpPr>
                <a:spLocks/>
              </p:cNvSpPr>
              <p:nvPr/>
            </p:nvSpPr>
            <p:spPr bwMode="auto">
              <a:xfrm>
                <a:off x="4054474" y="3500438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9" name="Freeform 60"/>
              <p:cNvSpPr>
                <a:spLocks/>
              </p:cNvSpPr>
              <p:nvPr/>
            </p:nvSpPr>
            <p:spPr bwMode="auto">
              <a:xfrm>
                <a:off x="4027488" y="3103563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0" name="Freeform 61"/>
              <p:cNvSpPr>
                <a:spLocks/>
              </p:cNvSpPr>
              <p:nvPr/>
            </p:nvSpPr>
            <p:spPr bwMode="auto">
              <a:xfrm>
                <a:off x="4067174" y="22923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1" name="Freeform 62"/>
              <p:cNvSpPr>
                <a:spLocks/>
              </p:cNvSpPr>
              <p:nvPr/>
            </p:nvSpPr>
            <p:spPr bwMode="auto">
              <a:xfrm>
                <a:off x="4054474" y="1916113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Freeform 63"/>
              <p:cNvSpPr>
                <a:spLocks/>
              </p:cNvSpPr>
              <p:nvPr/>
            </p:nvSpPr>
            <p:spPr bwMode="auto">
              <a:xfrm>
                <a:off x="4054474" y="1506538"/>
                <a:ext cx="5056918" cy="36000"/>
              </a:xfrm>
              <a:custGeom>
                <a:avLst/>
                <a:gdLst>
                  <a:gd name="T0" fmla="*/ 0 w 3123"/>
                  <a:gd name="T1" fmla="*/ 0 h 8"/>
                  <a:gd name="T2" fmla="*/ 4957763 w 3123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3" h="8">
                    <a:moveTo>
                      <a:pt x="0" y="0"/>
                    </a:moveTo>
                    <a:lnTo>
                      <a:pt x="3123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3" name="Freeform 64"/>
              <p:cNvSpPr>
                <a:spLocks/>
              </p:cNvSpPr>
              <p:nvPr/>
            </p:nvSpPr>
            <p:spPr bwMode="auto">
              <a:xfrm>
                <a:off x="4054474" y="11239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" name="Freeform 65"/>
              <p:cNvSpPr>
                <a:spLocks/>
              </p:cNvSpPr>
              <p:nvPr/>
            </p:nvSpPr>
            <p:spPr bwMode="auto">
              <a:xfrm>
                <a:off x="4067174" y="70802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5" name="Freeform 66"/>
              <p:cNvSpPr>
                <a:spLocks/>
              </p:cNvSpPr>
              <p:nvPr/>
            </p:nvSpPr>
            <p:spPr bwMode="auto">
              <a:xfrm>
                <a:off x="4054474" y="33337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6" name="Freeform 67"/>
              <p:cNvSpPr>
                <a:spLocks/>
              </p:cNvSpPr>
              <p:nvPr/>
            </p:nvSpPr>
            <p:spPr bwMode="auto">
              <a:xfrm>
                <a:off x="4716463" y="322263"/>
                <a:ext cx="12700" cy="4803775"/>
              </a:xfrm>
              <a:custGeom>
                <a:avLst/>
                <a:gdLst>
                  <a:gd name="T0" fmla="*/ 12700 w 8"/>
                  <a:gd name="T1" fmla="*/ 0 h 3026"/>
                  <a:gd name="T2" fmla="*/ 0 w 8"/>
                  <a:gd name="T3" fmla="*/ 4803775 h 30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026">
                    <a:moveTo>
                      <a:pt x="8" y="0"/>
                    </a:moveTo>
                    <a:lnTo>
                      <a:pt x="0" y="3026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7" name="Freeform 68"/>
              <p:cNvSpPr>
                <a:spLocks/>
              </p:cNvSpPr>
              <p:nvPr/>
            </p:nvSpPr>
            <p:spPr bwMode="auto">
              <a:xfrm>
                <a:off x="51482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8" name="Freeform 69"/>
              <p:cNvSpPr>
                <a:spLocks/>
              </p:cNvSpPr>
              <p:nvPr/>
            </p:nvSpPr>
            <p:spPr bwMode="auto">
              <a:xfrm>
                <a:off x="55800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9" name="Freeform 70"/>
              <p:cNvSpPr>
                <a:spLocks/>
              </p:cNvSpPr>
              <p:nvPr/>
            </p:nvSpPr>
            <p:spPr bwMode="auto">
              <a:xfrm>
                <a:off x="6011863" y="347663"/>
                <a:ext cx="14287" cy="4778375"/>
              </a:xfrm>
              <a:custGeom>
                <a:avLst/>
                <a:gdLst>
                  <a:gd name="T0" fmla="*/ 14287 w 9"/>
                  <a:gd name="T1" fmla="*/ 0 h 3010"/>
                  <a:gd name="T2" fmla="*/ 0 w 9"/>
                  <a:gd name="T3" fmla="*/ 4778375 h 30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010">
                    <a:moveTo>
                      <a:pt x="9" y="0"/>
                    </a:moveTo>
                    <a:lnTo>
                      <a:pt x="0" y="301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0" name="Freeform 71"/>
              <p:cNvSpPr>
                <a:spLocks/>
              </p:cNvSpPr>
              <p:nvPr/>
            </p:nvSpPr>
            <p:spPr bwMode="auto">
              <a:xfrm>
                <a:off x="68770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1" name="Freeform 72"/>
              <p:cNvSpPr>
                <a:spLocks/>
              </p:cNvSpPr>
              <p:nvPr/>
            </p:nvSpPr>
            <p:spPr bwMode="auto">
              <a:xfrm>
                <a:off x="7308850" y="3222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3" name="Freeform 73"/>
              <p:cNvSpPr>
                <a:spLocks/>
              </p:cNvSpPr>
              <p:nvPr/>
            </p:nvSpPr>
            <p:spPr bwMode="auto">
              <a:xfrm>
                <a:off x="7740650" y="3476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5" name="Freeform 74"/>
              <p:cNvSpPr>
                <a:spLocks/>
              </p:cNvSpPr>
              <p:nvPr/>
            </p:nvSpPr>
            <p:spPr bwMode="auto">
              <a:xfrm>
                <a:off x="81597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" name="Freeform 75"/>
              <p:cNvSpPr>
                <a:spLocks/>
              </p:cNvSpPr>
              <p:nvPr/>
            </p:nvSpPr>
            <p:spPr bwMode="auto">
              <a:xfrm>
                <a:off x="86026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" name="Text Box 76"/>
              <p:cNvSpPr txBox="1">
                <a:spLocks noChangeArrowheads="1"/>
              </p:cNvSpPr>
              <p:nvPr/>
            </p:nvSpPr>
            <p:spPr bwMode="auto">
              <a:xfrm>
                <a:off x="8802724" y="2637754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 err="1"/>
                  <a:t>х</a:t>
                </a:r>
                <a:endParaRPr lang="ru-RU" sz="2400" dirty="0"/>
              </a:p>
            </p:txBody>
          </p:sp>
          <p:sp>
            <p:nvSpPr>
              <p:cNvPr id="69" name="Text Box 77"/>
              <p:cNvSpPr txBox="1">
                <a:spLocks noChangeArrowheads="1"/>
              </p:cNvSpPr>
              <p:nvPr/>
            </p:nvSpPr>
            <p:spPr bwMode="auto">
              <a:xfrm>
                <a:off x="5867946" y="260350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/>
                  <a:t>у</a:t>
                </a:r>
              </a:p>
            </p:txBody>
          </p:sp>
          <p:sp>
            <p:nvSpPr>
              <p:cNvPr id="70" name="Line 79"/>
              <p:cNvSpPr>
                <a:spLocks noChangeShapeType="1"/>
              </p:cNvSpPr>
              <p:nvPr/>
            </p:nvSpPr>
            <p:spPr bwMode="auto">
              <a:xfrm flipH="1" flipV="1">
                <a:off x="6445250" y="333375"/>
                <a:ext cx="0" cy="467995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Line 81"/>
              <p:cNvSpPr>
                <a:spLocks noChangeShapeType="1"/>
              </p:cNvSpPr>
              <p:nvPr/>
            </p:nvSpPr>
            <p:spPr bwMode="auto">
              <a:xfrm>
                <a:off x="3995738" y="2709192"/>
                <a:ext cx="5292000" cy="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72" name="Freeform 100"/>
              <p:cNvSpPr>
                <a:spLocks/>
              </p:cNvSpPr>
              <p:nvPr/>
            </p:nvSpPr>
            <p:spPr bwMode="auto">
              <a:xfrm>
                <a:off x="3995738" y="2708275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3" name="Text Box 102"/>
              <p:cNvSpPr txBox="1">
                <a:spLocks noChangeArrowheads="1"/>
              </p:cNvSpPr>
              <p:nvPr/>
            </p:nvSpPr>
            <p:spPr bwMode="auto">
              <a:xfrm>
                <a:off x="6713538" y="2709192"/>
                <a:ext cx="379412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1</a:t>
                </a:r>
                <a:endParaRPr lang="ru-RU" sz="2400" dirty="0"/>
              </a:p>
            </p:txBody>
          </p:sp>
          <p:sp>
            <p:nvSpPr>
              <p:cNvPr id="74" name="Text Box 103"/>
              <p:cNvSpPr txBox="1">
                <a:spLocks noChangeArrowheads="1"/>
              </p:cNvSpPr>
              <p:nvPr/>
            </p:nvSpPr>
            <p:spPr bwMode="auto">
              <a:xfrm>
                <a:off x="5921124" y="2709192"/>
                <a:ext cx="379411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0</a:t>
                </a:r>
                <a:endParaRPr lang="ru-RU" sz="2400" dirty="0"/>
              </a:p>
            </p:txBody>
          </p:sp>
        </p:grpSp>
        <p:sp>
          <p:nvSpPr>
            <p:cNvPr id="41" name="Freeform 75"/>
            <p:cNvSpPr>
              <a:spLocks/>
            </p:cNvSpPr>
            <p:nvPr/>
          </p:nvSpPr>
          <p:spPr bwMode="auto">
            <a:xfrm>
              <a:off x="7050223" y="1000108"/>
              <a:ext cx="1587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5" name="Freeform 105"/>
          <p:cNvSpPr>
            <a:spLocks/>
          </p:cNvSpPr>
          <p:nvPr/>
        </p:nvSpPr>
        <p:spPr bwMode="auto">
          <a:xfrm>
            <a:off x="5022622" y="3878946"/>
            <a:ext cx="1095404" cy="1237718"/>
          </a:xfrm>
          <a:custGeom>
            <a:avLst/>
            <a:gdLst>
              <a:gd name="T0" fmla="*/ 0 w 1815"/>
              <a:gd name="T1" fmla="*/ 71438 h 2724"/>
              <a:gd name="T2" fmla="*/ 619125 w 1815"/>
              <a:gd name="T3" fmla="*/ 2782888 h 2724"/>
              <a:gd name="T4" fmla="*/ 1014413 w 1815"/>
              <a:gd name="T5" fmla="*/ 3919538 h 2724"/>
              <a:gd name="T6" fmla="*/ 1439863 w 1815"/>
              <a:gd name="T7" fmla="*/ 4319588 h 2724"/>
              <a:gd name="T8" fmla="*/ 1879600 w 1815"/>
              <a:gd name="T9" fmla="*/ 3894138 h 2724"/>
              <a:gd name="T10" fmla="*/ 2274888 w 1815"/>
              <a:gd name="T11" fmla="*/ 2733676 h 2724"/>
              <a:gd name="T12" fmla="*/ 2881313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ln>
            <a:solidFill>
              <a:srgbClr val="0000FF"/>
            </a:solidFill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grpSp>
        <p:nvGrpSpPr>
          <p:cNvPr id="76" name="Группа 75"/>
          <p:cNvGrpSpPr/>
          <p:nvPr/>
        </p:nvGrpSpPr>
        <p:grpSpPr>
          <a:xfrm>
            <a:off x="4839254" y="860048"/>
            <a:ext cx="2880320" cy="2424076"/>
            <a:chOff x="1979712" y="908720"/>
            <a:chExt cx="5292000" cy="4865688"/>
          </a:xfrm>
        </p:grpSpPr>
        <p:grpSp>
          <p:nvGrpSpPr>
            <p:cNvPr id="77" name="Группа 76"/>
            <p:cNvGrpSpPr/>
            <p:nvPr/>
          </p:nvGrpSpPr>
          <p:grpSpPr>
            <a:xfrm>
              <a:off x="1979712" y="908720"/>
              <a:ext cx="5292000" cy="4865688"/>
              <a:chOff x="3995738" y="260350"/>
              <a:chExt cx="5292000" cy="4865688"/>
            </a:xfrm>
          </p:grpSpPr>
          <p:sp>
            <p:nvSpPr>
              <p:cNvPr id="79" name="Freeform 54"/>
              <p:cNvSpPr>
                <a:spLocks/>
              </p:cNvSpPr>
              <p:nvPr/>
            </p:nvSpPr>
            <p:spPr bwMode="auto">
              <a:xfrm>
                <a:off x="4027488" y="4675188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0" name="Freeform 55"/>
              <p:cNvSpPr>
                <a:spLocks/>
              </p:cNvSpPr>
              <p:nvPr/>
            </p:nvSpPr>
            <p:spPr bwMode="auto">
              <a:xfrm>
                <a:off x="4284663" y="334963"/>
                <a:ext cx="12700" cy="4752975"/>
              </a:xfrm>
              <a:custGeom>
                <a:avLst/>
                <a:gdLst>
                  <a:gd name="T0" fmla="*/ 0 w 8"/>
                  <a:gd name="T1" fmla="*/ 0 h 2994"/>
                  <a:gd name="T2" fmla="*/ 12700 w 8"/>
                  <a:gd name="T3" fmla="*/ 4752975 h 29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994">
                    <a:moveTo>
                      <a:pt x="0" y="0"/>
                    </a:moveTo>
                    <a:lnTo>
                      <a:pt x="8" y="2994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1" name="Line 56"/>
              <p:cNvSpPr>
                <a:spLocks noChangeShapeType="1"/>
              </p:cNvSpPr>
              <p:nvPr/>
            </p:nvSpPr>
            <p:spPr bwMode="auto">
              <a:xfrm>
                <a:off x="4054475" y="4292600"/>
                <a:ext cx="49688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" name="Freeform 57"/>
              <p:cNvSpPr>
                <a:spLocks/>
              </p:cNvSpPr>
              <p:nvPr/>
            </p:nvSpPr>
            <p:spPr bwMode="auto">
              <a:xfrm>
                <a:off x="4054475" y="5084763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3" name="Freeform 58"/>
              <p:cNvSpPr>
                <a:spLocks/>
              </p:cNvSpPr>
              <p:nvPr/>
            </p:nvSpPr>
            <p:spPr bwMode="auto">
              <a:xfrm>
                <a:off x="4041774" y="3889375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" name="Freeform 59"/>
              <p:cNvSpPr>
                <a:spLocks/>
              </p:cNvSpPr>
              <p:nvPr/>
            </p:nvSpPr>
            <p:spPr bwMode="auto">
              <a:xfrm>
                <a:off x="4054474" y="3500438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5" name="Freeform 60"/>
              <p:cNvSpPr>
                <a:spLocks/>
              </p:cNvSpPr>
              <p:nvPr/>
            </p:nvSpPr>
            <p:spPr bwMode="auto">
              <a:xfrm>
                <a:off x="4027488" y="3103563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6" name="Freeform 61"/>
              <p:cNvSpPr>
                <a:spLocks/>
              </p:cNvSpPr>
              <p:nvPr/>
            </p:nvSpPr>
            <p:spPr bwMode="auto">
              <a:xfrm>
                <a:off x="4067174" y="22923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7" name="Freeform 62"/>
              <p:cNvSpPr>
                <a:spLocks/>
              </p:cNvSpPr>
              <p:nvPr/>
            </p:nvSpPr>
            <p:spPr bwMode="auto">
              <a:xfrm>
                <a:off x="4054474" y="1916113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8" name="Freeform 63"/>
              <p:cNvSpPr>
                <a:spLocks/>
              </p:cNvSpPr>
              <p:nvPr/>
            </p:nvSpPr>
            <p:spPr bwMode="auto">
              <a:xfrm>
                <a:off x="4054474" y="1506538"/>
                <a:ext cx="5056918" cy="36000"/>
              </a:xfrm>
              <a:custGeom>
                <a:avLst/>
                <a:gdLst>
                  <a:gd name="T0" fmla="*/ 0 w 3123"/>
                  <a:gd name="T1" fmla="*/ 0 h 8"/>
                  <a:gd name="T2" fmla="*/ 4957763 w 3123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3" h="8">
                    <a:moveTo>
                      <a:pt x="0" y="0"/>
                    </a:moveTo>
                    <a:lnTo>
                      <a:pt x="3123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" name="Freeform 64"/>
              <p:cNvSpPr>
                <a:spLocks/>
              </p:cNvSpPr>
              <p:nvPr/>
            </p:nvSpPr>
            <p:spPr bwMode="auto">
              <a:xfrm>
                <a:off x="4054474" y="11239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" name="Freeform 65"/>
              <p:cNvSpPr>
                <a:spLocks/>
              </p:cNvSpPr>
              <p:nvPr/>
            </p:nvSpPr>
            <p:spPr bwMode="auto">
              <a:xfrm>
                <a:off x="4067174" y="70802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1" name="Freeform 66"/>
              <p:cNvSpPr>
                <a:spLocks/>
              </p:cNvSpPr>
              <p:nvPr/>
            </p:nvSpPr>
            <p:spPr bwMode="auto">
              <a:xfrm>
                <a:off x="4054474" y="33337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" name="Freeform 67"/>
              <p:cNvSpPr>
                <a:spLocks/>
              </p:cNvSpPr>
              <p:nvPr/>
            </p:nvSpPr>
            <p:spPr bwMode="auto">
              <a:xfrm>
                <a:off x="4716463" y="322263"/>
                <a:ext cx="12700" cy="4803775"/>
              </a:xfrm>
              <a:custGeom>
                <a:avLst/>
                <a:gdLst>
                  <a:gd name="T0" fmla="*/ 12700 w 8"/>
                  <a:gd name="T1" fmla="*/ 0 h 3026"/>
                  <a:gd name="T2" fmla="*/ 0 w 8"/>
                  <a:gd name="T3" fmla="*/ 4803775 h 30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026">
                    <a:moveTo>
                      <a:pt x="8" y="0"/>
                    </a:moveTo>
                    <a:lnTo>
                      <a:pt x="0" y="3026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" name="Freeform 68"/>
              <p:cNvSpPr>
                <a:spLocks/>
              </p:cNvSpPr>
              <p:nvPr/>
            </p:nvSpPr>
            <p:spPr bwMode="auto">
              <a:xfrm>
                <a:off x="51482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" name="Freeform 69"/>
              <p:cNvSpPr>
                <a:spLocks/>
              </p:cNvSpPr>
              <p:nvPr/>
            </p:nvSpPr>
            <p:spPr bwMode="auto">
              <a:xfrm>
                <a:off x="55800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" name="Freeform 70"/>
              <p:cNvSpPr>
                <a:spLocks/>
              </p:cNvSpPr>
              <p:nvPr/>
            </p:nvSpPr>
            <p:spPr bwMode="auto">
              <a:xfrm>
                <a:off x="6011863" y="347663"/>
                <a:ext cx="14287" cy="4778375"/>
              </a:xfrm>
              <a:custGeom>
                <a:avLst/>
                <a:gdLst>
                  <a:gd name="T0" fmla="*/ 14287 w 9"/>
                  <a:gd name="T1" fmla="*/ 0 h 3010"/>
                  <a:gd name="T2" fmla="*/ 0 w 9"/>
                  <a:gd name="T3" fmla="*/ 4778375 h 30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010">
                    <a:moveTo>
                      <a:pt x="9" y="0"/>
                    </a:moveTo>
                    <a:lnTo>
                      <a:pt x="0" y="301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6" name="Freeform 71"/>
              <p:cNvSpPr>
                <a:spLocks/>
              </p:cNvSpPr>
              <p:nvPr/>
            </p:nvSpPr>
            <p:spPr bwMode="auto">
              <a:xfrm>
                <a:off x="68770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7" name="Freeform 72"/>
              <p:cNvSpPr>
                <a:spLocks/>
              </p:cNvSpPr>
              <p:nvPr/>
            </p:nvSpPr>
            <p:spPr bwMode="auto">
              <a:xfrm>
                <a:off x="7308850" y="3222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8" name="Freeform 73"/>
              <p:cNvSpPr>
                <a:spLocks/>
              </p:cNvSpPr>
              <p:nvPr/>
            </p:nvSpPr>
            <p:spPr bwMode="auto">
              <a:xfrm>
                <a:off x="7740650" y="3476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9" name="Freeform 74"/>
              <p:cNvSpPr>
                <a:spLocks/>
              </p:cNvSpPr>
              <p:nvPr/>
            </p:nvSpPr>
            <p:spPr bwMode="auto">
              <a:xfrm>
                <a:off x="81597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0" name="Freeform 75"/>
              <p:cNvSpPr>
                <a:spLocks/>
              </p:cNvSpPr>
              <p:nvPr/>
            </p:nvSpPr>
            <p:spPr bwMode="auto">
              <a:xfrm>
                <a:off x="86026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1" name="Text Box 76"/>
              <p:cNvSpPr txBox="1">
                <a:spLocks noChangeArrowheads="1"/>
              </p:cNvSpPr>
              <p:nvPr/>
            </p:nvSpPr>
            <p:spPr bwMode="auto">
              <a:xfrm>
                <a:off x="8802724" y="2637754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 err="1"/>
                  <a:t>х</a:t>
                </a:r>
                <a:endParaRPr lang="ru-RU" sz="2400" dirty="0"/>
              </a:p>
            </p:txBody>
          </p:sp>
          <p:sp>
            <p:nvSpPr>
              <p:cNvPr id="102" name="Text Box 77"/>
              <p:cNvSpPr txBox="1">
                <a:spLocks noChangeArrowheads="1"/>
              </p:cNvSpPr>
              <p:nvPr/>
            </p:nvSpPr>
            <p:spPr bwMode="auto">
              <a:xfrm>
                <a:off x="5867946" y="260350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/>
                  <a:t>у</a:t>
                </a:r>
              </a:p>
            </p:txBody>
          </p:sp>
          <p:sp>
            <p:nvSpPr>
              <p:cNvPr id="103" name="Line 79"/>
              <p:cNvSpPr>
                <a:spLocks noChangeShapeType="1"/>
              </p:cNvSpPr>
              <p:nvPr/>
            </p:nvSpPr>
            <p:spPr bwMode="auto">
              <a:xfrm flipH="1" flipV="1">
                <a:off x="6445250" y="333375"/>
                <a:ext cx="0" cy="467995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104" name="Line 81"/>
              <p:cNvSpPr>
                <a:spLocks noChangeShapeType="1"/>
              </p:cNvSpPr>
              <p:nvPr/>
            </p:nvSpPr>
            <p:spPr bwMode="auto">
              <a:xfrm>
                <a:off x="3995738" y="2709192"/>
                <a:ext cx="5292000" cy="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105" name="Freeform 100"/>
              <p:cNvSpPr>
                <a:spLocks/>
              </p:cNvSpPr>
              <p:nvPr/>
            </p:nvSpPr>
            <p:spPr bwMode="auto">
              <a:xfrm>
                <a:off x="3995738" y="2708275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" name="Text Box 102"/>
              <p:cNvSpPr txBox="1">
                <a:spLocks noChangeArrowheads="1"/>
              </p:cNvSpPr>
              <p:nvPr/>
            </p:nvSpPr>
            <p:spPr bwMode="auto">
              <a:xfrm>
                <a:off x="6713538" y="2709192"/>
                <a:ext cx="379412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1</a:t>
                </a:r>
                <a:endParaRPr lang="ru-RU" sz="2400" dirty="0"/>
              </a:p>
            </p:txBody>
          </p:sp>
          <p:sp>
            <p:nvSpPr>
              <p:cNvPr id="107" name="Text Box 103"/>
              <p:cNvSpPr txBox="1">
                <a:spLocks noChangeArrowheads="1"/>
              </p:cNvSpPr>
              <p:nvPr/>
            </p:nvSpPr>
            <p:spPr bwMode="auto">
              <a:xfrm>
                <a:off x="5921124" y="2709192"/>
                <a:ext cx="379411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0</a:t>
                </a:r>
                <a:endParaRPr lang="ru-RU" sz="2400" dirty="0"/>
              </a:p>
            </p:txBody>
          </p:sp>
        </p:grpSp>
        <p:sp>
          <p:nvSpPr>
            <p:cNvPr id="78" name="Freeform 75"/>
            <p:cNvSpPr>
              <a:spLocks/>
            </p:cNvSpPr>
            <p:nvPr/>
          </p:nvSpPr>
          <p:spPr bwMode="auto">
            <a:xfrm>
              <a:off x="7050223" y="1000108"/>
              <a:ext cx="1587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8" name="Freeform 105"/>
          <p:cNvSpPr>
            <a:spLocks/>
          </p:cNvSpPr>
          <p:nvPr/>
        </p:nvSpPr>
        <p:spPr bwMode="auto">
          <a:xfrm rot="10800000">
            <a:off x="6064839" y="1357899"/>
            <a:ext cx="1095404" cy="1918738"/>
          </a:xfrm>
          <a:custGeom>
            <a:avLst/>
            <a:gdLst>
              <a:gd name="T0" fmla="*/ 0 w 1815"/>
              <a:gd name="T1" fmla="*/ 71438 h 2724"/>
              <a:gd name="T2" fmla="*/ 619125 w 1815"/>
              <a:gd name="T3" fmla="*/ 2782888 h 2724"/>
              <a:gd name="T4" fmla="*/ 1014413 w 1815"/>
              <a:gd name="T5" fmla="*/ 3919538 h 2724"/>
              <a:gd name="T6" fmla="*/ 1439863 w 1815"/>
              <a:gd name="T7" fmla="*/ 4319588 h 2724"/>
              <a:gd name="T8" fmla="*/ 1879600 w 1815"/>
              <a:gd name="T9" fmla="*/ 3894138 h 2724"/>
              <a:gd name="T10" fmla="*/ 2274888 w 1815"/>
              <a:gd name="T11" fmla="*/ 2733676 h 2724"/>
              <a:gd name="T12" fmla="*/ 2881313 w 1815"/>
              <a:gd name="T13" fmla="*/ 0 h 27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815" h="2724">
                <a:moveTo>
                  <a:pt x="0" y="45"/>
                </a:moveTo>
                <a:cubicBezTo>
                  <a:pt x="65" y="330"/>
                  <a:pt x="284" y="1349"/>
                  <a:pt x="390" y="1753"/>
                </a:cubicBezTo>
                <a:cubicBezTo>
                  <a:pt x="496" y="2157"/>
                  <a:pt x="553" y="2308"/>
                  <a:pt x="639" y="2469"/>
                </a:cubicBezTo>
                <a:cubicBezTo>
                  <a:pt x="725" y="2630"/>
                  <a:pt x="816" y="2724"/>
                  <a:pt x="907" y="2721"/>
                </a:cubicBezTo>
                <a:cubicBezTo>
                  <a:pt x="998" y="2718"/>
                  <a:pt x="1096" y="2620"/>
                  <a:pt x="1184" y="2453"/>
                </a:cubicBezTo>
                <a:cubicBezTo>
                  <a:pt x="1272" y="2286"/>
                  <a:pt x="1328" y="2131"/>
                  <a:pt x="1433" y="1722"/>
                </a:cubicBezTo>
                <a:cubicBezTo>
                  <a:pt x="1538" y="1313"/>
                  <a:pt x="1736" y="359"/>
                  <a:pt x="1815" y="0"/>
                </a:cubicBezTo>
              </a:path>
            </a:pathLst>
          </a:custGeom>
          <a:ln>
            <a:solidFill>
              <a:srgbClr val="0000FF"/>
            </a:solidFill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ru-RU"/>
          </a:p>
        </p:txBody>
      </p:sp>
      <p:grpSp>
        <p:nvGrpSpPr>
          <p:cNvPr id="109" name="Группа 108"/>
          <p:cNvGrpSpPr/>
          <p:nvPr/>
        </p:nvGrpSpPr>
        <p:grpSpPr>
          <a:xfrm>
            <a:off x="568173" y="3869060"/>
            <a:ext cx="2880320" cy="2424076"/>
            <a:chOff x="1979712" y="908720"/>
            <a:chExt cx="5292000" cy="4865688"/>
          </a:xfrm>
        </p:grpSpPr>
        <p:grpSp>
          <p:nvGrpSpPr>
            <p:cNvPr id="110" name="Группа 109"/>
            <p:cNvGrpSpPr/>
            <p:nvPr/>
          </p:nvGrpSpPr>
          <p:grpSpPr>
            <a:xfrm>
              <a:off x="1979712" y="908720"/>
              <a:ext cx="5292000" cy="4865688"/>
              <a:chOff x="3995738" y="260350"/>
              <a:chExt cx="5292000" cy="4865688"/>
            </a:xfrm>
          </p:grpSpPr>
          <p:sp>
            <p:nvSpPr>
              <p:cNvPr id="112" name="Freeform 54"/>
              <p:cNvSpPr>
                <a:spLocks/>
              </p:cNvSpPr>
              <p:nvPr/>
            </p:nvSpPr>
            <p:spPr bwMode="auto">
              <a:xfrm>
                <a:off x="4027488" y="4675188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" name="Freeform 55"/>
              <p:cNvSpPr>
                <a:spLocks/>
              </p:cNvSpPr>
              <p:nvPr/>
            </p:nvSpPr>
            <p:spPr bwMode="auto">
              <a:xfrm>
                <a:off x="4284663" y="334963"/>
                <a:ext cx="12700" cy="4752975"/>
              </a:xfrm>
              <a:custGeom>
                <a:avLst/>
                <a:gdLst>
                  <a:gd name="T0" fmla="*/ 0 w 8"/>
                  <a:gd name="T1" fmla="*/ 0 h 2994"/>
                  <a:gd name="T2" fmla="*/ 12700 w 8"/>
                  <a:gd name="T3" fmla="*/ 4752975 h 2994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2994">
                    <a:moveTo>
                      <a:pt x="0" y="0"/>
                    </a:moveTo>
                    <a:lnTo>
                      <a:pt x="8" y="2994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4" name="Line 56"/>
              <p:cNvSpPr>
                <a:spLocks noChangeShapeType="1"/>
              </p:cNvSpPr>
              <p:nvPr/>
            </p:nvSpPr>
            <p:spPr bwMode="auto">
              <a:xfrm>
                <a:off x="4054475" y="4292600"/>
                <a:ext cx="496887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5" name="Freeform 57"/>
              <p:cNvSpPr>
                <a:spLocks/>
              </p:cNvSpPr>
              <p:nvPr/>
            </p:nvSpPr>
            <p:spPr bwMode="auto">
              <a:xfrm>
                <a:off x="4054475" y="5084763"/>
                <a:ext cx="5058537" cy="36000"/>
              </a:xfrm>
              <a:custGeom>
                <a:avLst/>
                <a:gdLst>
                  <a:gd name="T0" fmla="*/ 0 w 3124"/>
                  <a:gd name="T1" fmla="*/ 0 h 8"/>
                  <a:gd name="T2" fmla="*/ 4959350 w 3124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4" h="8">
                    <a:moveTo>
                      <a:pt x="0" y="0"/>
                    </a:moveTo>
                    <a:lnTo>
                      <a:pt x="3124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6" name="Freeform 58"/>
              <p:cNvSpPr>
                <a:spLocks/>
              </p:cNvSpPr>
              <p:nvPr/>
            </p:nvSpPr>
            <p:spPr bwMode="auto">
              <a:xfrm>
                <a:off x="4041774" y="3889375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7" name="Freeform 59"/>
              <p:cNvSpPr>
                <a:spLocks/>
              </p:cNvSpPr>
              <p:nvPr/>
            </p:nvSpPr>
            <p:spPr bwMode="auto">
              <a:xfrm>
                <a:off x="4054474" y="3500438"/>
                <a:ext cx="5069872" cy="36000"/>
              </a:xfrm>
              <a:custGeom>
                <a:avLst/>
                <a:gdLst>
                  <a:gd name="T0" fmla="*/ 0 w 3131"/>
                  <a:gd name="T1" fmla="*/ 12700 h 8"/>
                  <a:gd name="T2" fmla="*/ 4970463 w 3131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1" h="8">
                    <a:moveTo>
                      <a:pt x="0" y="8"/>
                    </a:moveTo>
                    <a:lnTo>
                      <a:pt x="3131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8" name="Freeform 60"/>
              <p:cNvSpPr>
                <a:spLocks/>
              </p:cNvSpPr>
              <p:nvPr/>
            </p:nvSpPr>
            <p:spPr bwMode="auto">
              <a:xfrm>
                <a:off x="4027488" y="3103563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9" name="Freeform 61"/>
              <p:cNvSpPr>
                <a:spLocks/>
              </p:cNvSpPr>
              <p:nvPr/>
            </p:nvSpPr>
            <p:spPr bwMode="auto">
              <a:xfrm>
                <a:off x="4067174" y="22923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0" name="Freeform 62"/>
              <p:cNvSpPr>
                <a:spLocks/>
              </p:cNvSpPr>
              <p:nvPr/>
            </p:nvSpPr>
            <p:spPr bwMode="auto">
              <a:xfrm>
                <a:off x="4054474" y="1916113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1" name="Freeform 63"/>
              <p:cNvSpPr>
                <a:spLocks/>
              </p:cNvSpPr>
              <p:nvPr/>
            </p:nvSpPr>
            <p:spPr bwMode="auto">
              <a:xfrm>
                <a:off x="4054474" y="1506538"/>
                <a:ext cx="5056918" cy="36000"/>
              </a:xfrm>
              <a:custGeom>
                <a:avLst/>
                <a:gdLst>
                  <a:gd name="T0" fmla="*/ 0 w 3123"/>
                  <a:gd name="T1" fmla="*/ 0 h 8"/>
                  <a:gd name="T2" fmla="*/ 4957763 w 3123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23" h="8">
                    <a:moveTo>
                      <a:pt x="0" y="0"/>
                    </a:moveTo>
                    <a:lnTo>
                      <a:pt x="3123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2" name="Freeform 64"/>
              <p:cNvSpPr>
                <a:spLocks/>
              </p:cNvSpPr>
              <p:nvPr/>
            </p:nvSpPr>
            <p:spPr bwMode="auto">
              <a:xfrm>
                <a:off x="4054474" y="1123950"/>
                <a:ext cx="5031010" cy="36000"/>
              </a:xfrm>
              <a:custGeom>
                <a:avLst/>
                <a:gdLst>
                  <a:gd name="T0" fmla="*/ 0 w 3107"/>
                  <a:gd name="T1" fmla="*/ 12700 h 8"/>
                  <a:gd name="T2" fmla="*/ 4932363 w 3107"/>
                  <a:gd name="T3" fmla="*/ 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07" h="8">
                    <a:moveTo>
                      <a:pt x="0" y="8"/>
                    </a:moveTo>
                    <a:lnTo>
                      <a:pt x="3107" y="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" name="Freeform 65"/>
              <p:cNvSpPr>
                <a:spLocks/>
              </p:cNvSpPr>
              <p:nvPr/>
            </p:nvSpPr>
            <p:spPr bwMode="auto">
              <a:xfrm>
                <a:off x="4067174" y="70802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4" name="Freeform 66"/>
              <p:cNvSpPr>
                <a:spLocks/>
              </p:cNvSpPr>
              <p:nvPr/>
            </p:nvSpPr>
            <p:spPr bwMode="auto">
              <a:xfrm>
                <a:off x="4054474" y="333375"/>
                <a:ext cx="5043964" cy="36000"/>
              </a:xfrm>
              <a:custGeom>
                <a:avLst/>
                <a:gdLst>
                  <a:gd name="T0" fmla="*/ 0 w 3115"/>
                  <a:gd name="T1" fmla="*/ 0 h 8"/>
                  <a:gd name="T2" fmla="*/ 4945063 w 3115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15" h="8">
                    <a:moveTo>
                      <a:pt x="0" y="0"/>
                    </a:moveTo>
                    <a:lnTo>
                      <a:pt x="3115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5" name="Freeform 67"/>
              <p:cNvSpPr>
                <a:spLocks/>
              </p:cNvSpPr>
              <p:nvPr/>
            </p:nvSpPr>
            <p:spPr bwMode="auto">
              <a:xfrm>
                <a:off x="4716463" y="322263"/>
                <a:ext cx="12700" cy="4803775"/>
              </a:xfrm>
              <a:custGeom>
                <a:avLst/>
                <a:gdLst>
                  <a:gd name="T0" fmla="*/ 12700 w 8"/>
                  <a:gd name="T1" fmla="*/ 0 h 3026"/>
                  <a:gd name="T2" fmla="*/ 0 w 8"/>
                  <a:gd name="T3" fmla="*/ 4803775 h 302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8" h="3026">
                    <a:moveTo>
                      <a:pt x="8" y="0"/>
                    </a:moveTo>
                    <a:lnTo>
                      <a:pt x="0" y="3026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6" name="Freeform 68"/>
              <p:cNvSpPr>
                <a:spLocks/>
              </p:cNvSpPr>
              <p:nvPr/>
            </p:nvSpPr>
            <p:spPr bwMode="auto">
              <a:xfrm>
                <a:off x="51482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7" name="Freeform 69"/>
              <p:cNvSpPr>
                <a:spLocks/>
              </p:cNvSpPr>
              <p:nvPr/>
            </p:nvSpPr>
            <p:spPr bwMode="auto">
              <a:xfrm>
                <a:off x="55800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8" name="Freeform 70"/>
              <p:cNvSpPr>
                <a:spLocks/>
              </p:cNvSpPr>
              <p:nvPr/>
            </p:nvSpPr>
            <p:spPr bwMode="auto">
              <a:xfrm>
                <a:off x="6011863" y="347663"/>
                <a:ext cx="14287" cy="4778375"/>
              </a:xfrm>
              <a:custGeom>
                <a:avLst/>
                <a:gdLst>
                  <a:gd name="T0" fmla="*/ 14287 w 9"/>
                  <a:gd name="T1" fmla="*/ 0 h 3010"/>
                  <a:gd name="T2" fmla="*/ 0 w 9"/>
                  <a:gd name="T3" fmla="*/ 4778375 h 3010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" h="3010">
                    <a:moveTo>
                      <a:pt x="9" y="0"/>
                    </a:moveTo>
                    <a:lnTo>
                      <a:pt x="0" y="3010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9" name="Freeform 71"/>
              <p:cNvSpPr>
                <a:spLocks/>
              </p:cNvSpPr>
              <p:nvPr/>
            </p:nvSpPr>
            <p:spPr bwMode="auto">
              <a:xfrm>
                <a:off x="68770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0" name="Freeform 72"/>
              <p:cNvSpPr>
                <a:spLocks/>
              </p:cNvSpPr>
              <p:nvPr/>
            </p:nvSpPr>
            <p:spPr bwMode="auto">
              <a:xfrm>
                <a:off x="7308850" y="3222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1" name="Freeform 73"/>
              <p:cNvSpPr>
                <a:spLocks/>
              </p:cNvSpPr>
              <p:nvPr/>
            </p:nvSpPr>
            <p:spPr bwMode="auto">
              <a:xfrm>
                <a:off x="7740650" y="347663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2" name="Freeform 74"/>
              <p:cNvSpPr>
                <a:spLocks/>
              </p:cNvSpPr>
              <p:nvPr/>
            </p:nvSpPr>
            <p:spPr bwMode="auto">
              <a:xfrm>
                <a:off x="8159750" y="333375"/>
                <a:ext cx="1588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" name="Freeform 75"/>
              <p:cNvSpPr>
                <a:spLocks/>
              </p:cNvSpPr>
              <p:nvPr/>
            </p:nvSpPr>
            <p:spPr bwMode="auto">
              <a:xfrm>
                <a:off x="8602663" y="333375"/>
                <a:ext cx="1587" cy="4765675"/>
              </a:xfrm>
              <a:custGeom>
                <a:avLst/>
                <a:gdLst>
                  <a:gd name="T0" fmla="*/ 0 w 1"/>
                  <a:gd name="T1" fmla="*/ 0 h 3002"/>
                  <a:gd name="T2" fmla="*/ 0 w 1"/>
                  <a:gd name="T3" fmla="*/ 4765675 h 3002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1" h="3002">
                    <a:moveTo>
                      <a:pt x="0" y="0"/>
                    </a:moveTo>
                    <a:lnTo>
                      <a:pt x="0" y="3002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4" name="Text Box 76"/>
              <p:cNvSpPr txBox="1">
                <a:spLocks noChangeArrowheads="1"/>
              </p:cNvSpPr>
              <p:nvPr/>
            </p:nvSpPr>
            <p:spPr bwMode="auto">
              <a:xfrm>
                <a:off x="8802724" y="2637754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 err="1"/>
                  <a:t>х</a:t>
                </a:r>
                <a:endParaRPr lang="ru-RU" sz="2400" dirty="0"/>
              </a:p>
            </p:txBody>
          </p:sp>
          <p:sp>
            <p:nvSpPr>
              <p:cNvPr id="135" name="Text Box 77"/>
              <p:cNvSpPr txBox="1">
                <a:spLocks noChangeArrowheads="1"/>
              </p:cNvSpPr>
              <p:nvPr/>
            </p:nvSpPr>
            <p:spPr bwMode="auto">
              <a:xfrm>
                <a:off x="5867946" y="260350"/>
                <a:ext cx="336550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ru-RU" sz="2400" dirty="0"/>
                  <a:t>у</a:t>
                </a:r>
              </a:p>
            </p:txBody>
          </p:sp>
          <p:sp>
            <p:nvSpPr>
              <p:cNvPr id="136" name="Line 79"/>
              <p:cNvSpPr>
                <a:spLocks noChangeShapeType="1"/>
              </p:cNvSpPr>
              <p:nvPr/>
            </p:nvSpPr>
            <p:spPr bwMode="auto">
              <a:xfrm flipH="1" flipV="1">
                <a:off x="6445250" y="333375"/>
                <a:ext cx="0" cy="467995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137" name="Line 81"/>
              <p:cNvSpPr>
                <a:spLocks noChangeShapeType="1"/>
              </p:cNvSpPr>
              <p:nvPr/>
            </p:nvSpPr>
            <p:spPr bwMode="auto">
              <a:xfrm>
                <a:off x="3995738" y="2709192"/>
                <a:ext cx="5292000" cy="0"/>
              </a:xfrm>
              <a:prstGeom prst="line">
                <a:avLst/>
              </a:prstGeom>
              <a:ln>
                <a:headEnd/>
                <a:tailEnd type="stealth" w="lg" len="lg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endParaRPr lang="ru-RU"/>
              </a:p>
            </p:txBody>
          </p:sp>
          <p:sp>
            <p:nvSpPr>
              <p:cNvPr id="138" name="Freeform 100"/>
              <p:cNvSpPr>
                <a:spLocks/>
              </p:cNvSpPr>
              <p:nvPr/>
            </p:nvSpPr>
            <p:spPr bwMode="auto">
              <a:xfrm>
                <a:off x="3995738" y="2708275"/>
                <a:ext cx="5071491" cy="36000"/>
              </a:xfrm>
              <a:custGeom>
                <a:avLst/>
                <a:gdLst>
                  <a:gd name="T0" fmla="*/ 0 w 3132"/>
                  <a:gd name="T1" fmla="*/ 0 h 8"/>
                  <a:gd name="T2" fmla="*/ 4972050 w 3132"/>
                  <a:gd name="T3" fmla="*/ 12700 h 8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132" h="8">
                    <a:moveTo>
                      <a:pt x="0" y="0"/>
                    </a:moveTo>
                    <a:lnTo>
                      <a:pt x="3132" y="8"/>
                    </a:lnTo>
                  </a:path>
                </a:pathLst>
              </a:custGeom>
              <a:noFill/>
              <a:ln w="9525" cap="flat">
                <a:solidFill>
                  <a:schemeClr val="tx1"/>
                </a:solidFill>
                <a:prstDash val="sysDot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9" name="Text Box 102"/>
              <p:cNvSpPr txBox="1">
                <a:spLocks noChangeArrowheads="1"/>
              </p:cNvSpPr>
              <p:nvPr/>
            </p:nvSpPr>
            <p:spPr bwMode="auto">
              <a:xfrm>
                <a:off x="6713538" y="2709192"/>
                <a:ext cx="379412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1</a:t>
                </a:r>
                <a:endParaRPr lang="ru-RU" sz="2400" dirty="0"/>
              </a:p>
            </p:txBody>
          </p:sp>
          <p:sp>
            <p:nvSpPr>
              <p:cNvPr id="140" name="Text Box 103"/>
              <p:cNvSpPr txBox="1">
                <a:spLocks noChangeArrowheads="1"/>
              </p:cNvSpPr>
              <p:nvPr/>
            </p:nvSpPr>
            <p:spPr bwMode="auto">
              <a:xfrm>
                <a:off x="5921124" y="2709192"/>
                <a:ext cx="379411" cy="457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dirty="0"/>
                  <a:t>0</a:t>
                </a:r>
                <a:endParaRPr lang="ru-RU" sz="2400" dirty="0"/>
              </a:p>
            </p:txBody>
          </p:sp>
        </p:grpSp>
        <p:sp>
          <p:nvSpPr>
            <p:cNvPr id="111" name="Freeform 75"/>
            <p:cNvSpPr>
              <a:spLocks/>
            </p:cNvSpPr>
            <p:nvPr/>
          </p:nvSpPr>
          <p:spPr bwMode="auto">
            <a:xfrm>
              <a:off x="7050223" y="1000108"/>
              <a:ext cx="1587" cy="4765675"/>
            </a:xfrm>
            <a:custGeom>
              <a:avLst/>
              <a:gdLst>
                <a:gd name="T0" fmla="*/ 0 w 1"/>
                <a:gd name="T1" fmla="*/ 0 h 3002"/>
                <a:gd name="T2" fmla="*/ 0 w 1"/>
                <a:gd name="T3" fmla="*/ 4765675 h 3002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1" h="3002">
                  <a:moveTo>
                    <a:pt x="0" y="0"/>
                  </a:moveTo>
                  <a:lnTo>
                    <a:pt x="0" y="3002"/>
                  </a:lnTo>
                </a:path>
              </a:pathLst>
            </a:custGeom>
            <a:noFill/>
            <a:ln w="9525" cap="flat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1" name="Полилиния 140"/>
          <p:cNvSpPr/>
          <p:nvPr/>
        </p:nvSpPr>
        <p:spPr>
          <a:xfrm>
            <a:off x="1916961" y="4624515"/>
            <a:ext cx="1408475" cy="452980"/>
          </a:xfrm>
          <a:custGeom>
            <a:avLst/>
            <a:gdLst>
              <a:gd name="connsiteX0" fmla="*/ 0 w 4354286"/>
              <a:gd name="connsiteY0" fmla="*/ 1110343 h 1110343"/>
              <a:gd name="connsiteX1" fmla="*/ 87086 w 4354286"/>
              <a:gd name="connsiteY1" fmla="*/ 914400 h 1110343"/>
              <a:gd name="connsiteX2" fmla="*/ 359229 w 4354286"/>
              <a:gd name="connsiteY2" fmla="*/ 751115 h 1110343"/>
              <a:gd name="connsiteX3" fmla="*/ 1338943 w 4354286"/>
              <a:gd name="connsiteY3" fmla="*/ 424543 h 1110343"/>
              <a:gd name="connsiteX4" fmla="*/ 3341914 w 4354286"/>
              <a:gd name="connsiteY4" fmla="*/ 97972 h 1110343"/>
              <a:gd name="connsiteX5" fmla="*/ 4354286 w 4354286"/>
              <a:gd name="connsiteY5" fmla="*/ 0 h 111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54286" h="1110343">
                <a:moveTo>
                  <a:pt x="0" y="1110343"/>
                </a:moveTo>
                <a:cubicBezTo>
                  <a:pt x="13607" y="1042307"/>
                  <a:pt x="27215" y="974271"/>
                  <a:pt x="87086" y="914400"/>
                </a:cubicBezTo>
                <a:cubicBezTo>
                  <a:pt x="146957" y="854529"/>
                  <a:pt x="150586" y="832758"/>
                  <a:pt x="359229" y="751115"/>
                </a:cubicBezTo>
                <a:cubicBezTo>
                  <a:pt x="567872" y="669472"/>
                  <a:pt x="841829" y="533400"/>
                  <a:pt x="1338943" y="424543"/>
                </a:cubicBezTo>
                <a:cubicBezTo>
                  <a:pt x="1836057" y="315686"/>
                  <a:pt x="2839357" y="168729"/>
                  <a:pt x="3341914" y="97972"/>
                </a:cubicBezTo>
                <a:cubicBezTo>
                  <a:pt x="3844471" y="27215"/>
                  <a:pt x="4099378" y="13607"/>
                  <a:pt x="4354286" y="0"/>
                </a:cubicBezTo>
              </a:path>
            </a:pathLst>
          </a:custGeom>
          <a:ln>
            <a:solidFill>
              <a:srgbClr val="0000FF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2" name="Прямоугольник 141"/>
          <p:cNvSpPr/>
          <p:nvPr/>
        </p:nvSpPr>
        <p:spPr>
          <a:xfrm>
            <a:off x="1023797" y="3280987"/>
            <a:ext cx="1755183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/>
            <a:r>
              <a:rPr lang="ru-RU" sz="2800" b="1" i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нечетная</a:t>
            </a:r>
            <a:endParaRPr lang="ru-RU" sz="2800" b="1" i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sp>
        <p:nvSpPr>
          <p:cNvPr id="143" name="Прямоугольник 142"/>
          <p:cNvSpPr/>
          <p:nvPr/>
        </p:nvSpPr>
        <p:spPr>
          <a:xfrm>
            <a:off x="4204766" y="3231224"/>
            <a:ext cx="5055048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/>
            <a:r>
              <a:rPr lang="ru-RU" sz="2800" b="1" i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Ни четная, ни нечетная</a:t>
            </a:r>
            <a:endParaRPr lang="ru-RU" sz="2800" b="1" i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sp>
        <p:nvSpPr>
          <p:cNvPr id="144" name="Прямоугольник 143"/>
          <p:cNvSpPr/>
          <p:nvPr/>
        </p:nvSpPr>
        <p:spPr>
          <a:xfrm>
            <a:off x="59397" y="6087317"/>
            <a:ext cx="4092634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/>
            <a:r>
              <a:rPr lang="ru-RU" sz="2800" b="1" i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Ни четная, ни нечетная</a:t>
            </a:r>
            <a:endParaRPr lang="ru-RU" sz="2800" b="1" i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  <p:sp>
        <p:nvSpPr>
          <p:cNvPr id="145" name="Прямоугольник 144"/>
          <p:cNvSpPr/>
          <p:nvPr/>
        </p:nvSpPr>
        <p:spPr>
          <a:xfrm>
            <a:off x="5843747" y="5944287"/>
            <a:ext cx="2376264" cy="52322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/>
            <a:r>
              <a:rPr lang="ru-RU" sz="2800" b="1" i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четная</a:t>
            </a:r>
            <a:endParaRPr lang="ru-RU" sz="2800" b="1" i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53903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" grpId="0"/>
      <p:bldP spid="143" grpId="0"/>
      <p:bldP spid="144" grpId="0"/>
      <p:bldP spid="1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8" name="Прямоугольник 57"/>
              <p:cNvSpPr/>
              <p:nvPr/>
            </p:nvSpPr>
            <p:spPr>
              <a:xfrm>
                <a:off x="107504" y="908720"/>
                <a:ext cx="2147786" cy="53296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58" name="Прямоугольник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908720"/>
                <a:ext cx="2147786" cy="532966"/>
              </a:xfrm>
              <a:prstGeom prst="rect">
                <a:avLst/>
              </a:prstGeom>
              <a:blipFill rotWithShape="0">
                <a:blip r:embed="rId2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Прямоугольник 59"/>
              <p:cNvSpPr/>
              <p:nvPr/>
            </p:nvSpPr>
            <p:spPr>
              <a:xfrm>
                <a:off x="107504" y="5972141"/>
                <a:ext cx="3038148" cy="53296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60" name="Прямоугольник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5972141"/>
                <a:ext cx="3038148" cy="532966"/>
              </a:xfrm>
              <a:prstGeom prst="rect">
                <a:avLst/>
              </a:prstGeom>
              <a:blipFill rotWithShape="0">
                <a:blip r:embed="rId3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Прямоугольник 63"/>
              <p:cNvSpPr/>
              <p:nvPr/>
            </p:nvSpPr>
            <p:spPr>
              <a:xfrm>
                <a:off x="107504" y="1938084"/>
                <a:ext cx="2475234" cy="53104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64" name="Прямоугольник 6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938084"/>
                <a:ext cx="2475234" cy="531043"/>
              </a:xfrm>
              <a:prstGeom prst="rect">
                <a:avLst/>
              </a:prstGeom>
              <a:blipFill rotWithShape="0">
                <a:blip r:embed="rId4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Прямоугольник 65"/>
              <p:cNvSpPr/>
              <p:nvPr/>
            </p:nvSpPr>
            <p:spPr>
              <a:xfrm>
                <a:off x="107504" y="2965076"/>
                <a:ext cx="2531790" cy="90178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66" name="Прямоугольник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2965076"/>
                <a:ext cx="2531790" cy="901785"/>
              </a:xfrm>
              <a:prstGeom prst="rect">
                <a:avLst/>
              </a:prstGeom>
              <a:blipFill rotWithShape="0">
                <a:blip r:embed="rId5"/>
                <a:stretch>
                  <a:fillRect b="-6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107504" y="4468609"/>
                <a:ext cx="2531790" cy="90178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468609"/>
                <a:ext cx="2531790" cy="901785"/>
              </a:xfrm>
              <a:prstGeom prst="rect">
                <a:avLst/>
              </a:prstGeom>
              <a:blipFill rotWithShape="0">
                <a:blip r:embed="rId6"/>
                <a:stretch>
                  <a:fillRect b="-54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>
                <a:off x="2483768" y="908720"/>
                <a:ext cx="5774452" cy="532966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d>
                        <m:dPr>
                          <m:ctrlPr>
                            <a:rPr lang="ru-RU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d>
                        <m:dPr>
                          <m:ctrlPr>
                            <a:rPr lang="ru-RU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908720"/>
                <a:ext cx="5774452" cy="532966"/>
              </a:xfrm>
              <a:prstGeom prst="rect">
                <a:avLst/>
              </a:prstGeom>
              <a:blipFill rotWithShape="0">
                <a:blip r:embed="rId7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/>
              <p:cNvSpPr/>
              <p:nvPr/>
            </p:nvSpPr>
            <p:spPr>
              <a:xfrm>
                <a:off x="2483768" y="5972141"/>
                <a:ext cx="6660232" cy="963854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d>
                        <m:dPr>
                          <m:ctrlPr>
                            <a:rPr lang="ru-RU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−(−</m:t>
                          </m:r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  <m:r>
                            <a:rPr lang="ru-RU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𝟓</m:t>
                      </m:r>
                      <m:r>
                        <a:rPr lang="ru-RU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  <m:sup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−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𝟓</m:t>
                      </m:r>
                      <m:r>
                        <a:rPr lang="ru-RU" sz="2800" b="1" i="0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  <a:p>
                <a:pPr/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972141"/>
                <a:ext cx="6660232" cy="96385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2483768" y="1938084"/>
                <a:ext cx="5486420" cy="531043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d>
                        <m:dPr>
                          <m:ctrlPr>
                            <a:rPr lang="ru-RU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e>
                      </m:rad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ru-RU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(не существует)</m:t>
                      </m:r>
                    </m:oMath>
                  </m:oMathPara>
                </a14:m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1938084"/>
                <a:ext cx="5486420" cy="531043"/>
              </a:xfrm>
              <a:prstGeom prst="rect">
                <a:avLst/>
              </a:prstGeom>
              <a:blipFill rotWithShape="0">
                <a:blip r:embed="rId9"/>
                <a:stretch>
                  <a:fillRect b="-45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2483768" y="2965076"/>
                <a:ext cx="6660232" cy="901785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d>
                        <m:dPr>
                          <m:ctrlPr>
                            <a:rPr lang="ru-RU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ru-RU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𝟑</m:t>
                      </m:r>
                      <m:r>
                        <a:rPr lang="ru-RU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+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𝟑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965076"/>
                <a:ext cx="6660232" cy="901785"/>
              </a:xfrm>
              <a:prstGeom prst="rect">
                <a:avLst/>
              </a:prstGeom>
              <a:blipFill rotWithShape="0">
                <a:blip r:embed="rId10"/>
                <a:stretch>
                  <a:fillRect b="-60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Прямоугольник 12"/>
              <p:cNvSpPr/>
              <p:nvPr/>
            </p:nvSpPr>
            <p:spPr>
              <a:xfrm>
                <a:off x="2483768" y="4468609"/>
                <a:ext cx="6696744" cy="1369862"/>
              </a:xfrm>
              <a:prstGeom prst="rect">
                <a:avLst/>
              </a:prstGeom>
              <a:noFill/>
            </p:spPr>
            <p:txBody>
              <a:bodyPr wrap="square" lIns="91440" tIns="45720" rIns="91440" bIns="4572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𝒚</m:t>
                      </m:r>
                      <m:d>
                        <m:dPr>
                          <m:ctrlPr>
                            <a:rPr lang="ru-RU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ru-RU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ru-RU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2800" b="1" i="1" smtClean="0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800" b="1" i="1">
                              <a:ln w="11430">
                                <a:solidFill>
                                  <a:srgbClr val="0000FF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outerShdw blurRad="50800" dist="39000" dir="5460000" algn="tl">
                                  <a:srgbClr val="000000">
                                    <a:alpha val="38000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𝒙</m:t>
                          </m:r>
                        </m:den>
                      </m:f>
                      <m:r>
                        <a:rPr lang="ru-RU" sz="2800" b="1" i="1" smtClean="0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𝒚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>
                          <a:ln w="11430">
                            <a:solidFill>
                              <a:srgbClr val="0000FF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  <a:p>
                <a:pPr/>
                <a:endParaRPr lang="ru-RU" sz="2800" b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endParaRPr>
              </a:p>
            </p:txBody>
          </p:sp>
        </mc:Choice>
        <mc:Fallback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4468609"/>
                <a:ext cx="6696744" cy="136986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Группа 16"/>
          <p:cNvGrpSpPr/>
          <p:nvPr/>
        </p:nvGrpSpPr>
        <p:grpSpPr>
          <a:xfrm>
            <a:off x="2255290" y="769441"/>
            <a:ext cx="6888710" cy="859359"/>
            <a:chOff x="2255290" y="769441"/>
            <a:chExt cx="6888710" cy="859359"/>
          </a:xfrm>
        </p:grpSpPr>
        <p:sp>
          <p:nvSpPr>
            <p:cNvPr id="18" name="Параллелограмм 17"/>
            <p:cNvSpPr/>
            <p:nvPr/>
          </p:nvSpPr>
          <p:spPr>
            <a:xfrm>
              <a:off x="2255290" y="769441"/>
              <a:ext cx="6888710" cy="859359"/>
            </a:xfrm>
            <a:prstGeom prst="parallelogram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7537567" y="923746"/>
              <a:ext cx="1289135" cy="523220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/>
              <a:r>
                <a:rPr lang="ru-RU" sz="2800" b="1" i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rPr>
                <a:t>четная</a:t>
              </a: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2235061" y="1950346"/>
            <a:ext cx="7044389" cy="859359"/>
            <a:chOff x="2120822" y="923746"/>
            <a:chExt cx="7044389" cy="859359"/>
          </a:xfrm>
        </p:grpSpPr>
        <p:sp>
          <p:nvSpPr>
            <p:cNvPr id="21" name="Параллелограмм 20"/>
            <p:cNvSpPr/>
            <p:nvPr/>
          </p:nvSpPr>
          <p:spPr>
            <a:xfrm>
              <a:off x="2120822" y="923746"/>
              <a:ext cx="6888710" cy="859359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809286" y="1089596"/>
              <a:ext cx="4355925" cy="523220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/>
              <a:r>
                <a:rPr lang="ru-RU" sz="2800" b="1" i="1" dirty="0" smtClean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rPr>
                <a:t>Ни четная, ни нечетная</a:t>
              </a:r>
              <a:endParaRPr lang="ru-RU" sz="2800" b="1" i="1" dirty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2051720" y="3012449"/>
            <a:ext cx="6888710" cy="906734"/>
            <a:chOff x="2120822" y="876371"/>
            <a:chExt cx="6888710" cy="906734"/>
          </a:xfrm>
        </p:grpSpPr>
        <p:sp>
          <p:nvSpPr>
            <p:cNvPr id="30" name="Параллелограмм 29"/>
            <p:cNvSpPr/>
            <p:nvPr/>
          </p:nvSpPr>
          <p:spPr>
            <a:xfrm>
              <a:off x="2120822" y="923746"/>
              <a:ext cx="6888710" cy="859359"/>
            </a:xfrm>
            <a:prstGeom prst="parallelogram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4992628" y="876371"/>
              <a:ext cx="3959354" cy="523220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/>
              <a:r>
                <a:rPr lang="ru-RU" sz="2800" b="1" i="1" dirty="0" smtClean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rPr>
                <a:t>Ни четная, ни нечетная</a:t>
              </a:r>
              <a:endParaRPr lang="ru-RU" sz="2800" b="1" i="1" dirty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1926639" y="4498424"/>
            <a:ext cx="7013791" cy="859359"/>
            <a:chOff x="2120822" y="923746"/>
            <a:chExt cx="7013791" cy="859359"/>
          </a:xfrm>
        </p:grpSpPr>
        <p:sp>
          <p:nvSpPr>
            <p:cNvPr id="33" name="Параллелограмм 32"/>
            <p:cNvSpPr/>
            <p:nvPr/>
          </p:nvSpPr>
          <p:spPr>
            <a:xfrm>
              <a:off x="2120822" y="923746"/>
              <a:ext cx="6888710" cy="859359"/>
            </a:xfrm>
            <a:prstGeom prst="parallelogram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118390" y="1083213"/>
              <a:ext cx="2016223" cy="52322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/>
              <a:r>
                <a:rPr lang="ru-RU" sz="2800" b="1" i="1" dirty="0" smtClean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rPr>
                <a:t>нечетная</a:t>
              </a:r>
              <a:endParaRPr lang="ru-RU" sz="2800" b="1" i="1" dirty="0">
                <a:ln w="1143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2077561" y="5790470"/>
            <a:ext cx="6888710" cy="859359"/>
            <a:chOff x="2255290" y="769441"/>
            <a:chExt cx="6888710" cy="859359"/>
          </a:xfrm>
        </p:grpSpPr>
        <p:sp>
          <p:nvSpPr>
            <p:cNvPr id="39" name="Параллелограмм 38"/>
            <p:cNvSpPr/>
            <p:nvPr/>
          </p:nvSpPr>
          <p:spPr>
            <a:xfrm>
              <a:off x="2255290" y="769441"/>
              <a:ext cx="6888710" cy="859359"/>
            </a:xfrm>
            <a:prstGeom prst="parallelogram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537567" y="923746"/>
              <a:ext cx="1289135" cy="523220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/>
              <a:r>
                <a:rPr lang="ru-RU" sz="2800" b="1" i="1" dirty="0">
                  <a:ln w="11430">
                    <a:solidFill>
                      <a:srgbClr val="0000FF"/>
                    </a:solidFill>
                  </a:ln>
                  <a:solidFill>
                    <a:srgbClr val="0000FF"/>
                  </a:soli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Cambria Math"/>
                </a:rPr>
                <a:t>четная</a:t>
              </a:r>
            </a:p>
          </p:txBody>
        </p:sp>
      </p:grpSp>
      <p:sp>
        <p:nvSpPr>
          <p:cNvPr id="41" name="Прямоугольник 40"/>
          <p:cNvSpPr/>
          <p:nvPr/>
        </p:nvSpPr>
        <p:spPr>
          <a:xfrm>
            <a:off x="0" y="0"/>
            <a:ext cx="918051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Исследуйте функцию на четность</a:t>
            </a:r>
            <a:r>
              <a:rPr lang="en-US" sz="3600" b="1" dirty="0" smtClean="0">
                <a:ln w="11430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mbria Math"/>
              </a:rPr>
              <a:t>.</a:t>
            </a:r>
            <a:endParaRPr lang="ru-RU" sz="3600" b="1" dirty="0">
              <a:ln w="11430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ambria Math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0" grpId="1"/>
      <p:bldP spid="11" grpId="1"/>
      <p:bldP spid="12" grpId="1"/>
      <p:bldP spid="13" grpId="1"/>
    </p:bldLst>
  </p:timing>
</p:sld>
</file>

<file path=ppt/theme/theme1.xml><?xml version="1.0" encoding="utf-8"?>
<a:theme xmlns:a="http://schemas.openxmlformats.org/drawingml/2006/main" name="Тема Office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411</Words>
  <Application>Microsoft Office PowerPoint</Application>
  <PresentationFormat>Экран (4:3)</PresentationFormat>
  <Paragraphs>148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Segoe Print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203-Учитель</cp:lastModifiedBy>
  <cp:revision>63</cp:revision>
  <dcterms:created xsi:type="dcterms:W3CDTF">2013-01-25T04:39:50Z</dcterms:created>
  <dcterms:modified xsi:type="dcterms:W3CDTF">2015-11-25T11:40:49Z</dcterms:modified>
</cp:coreProperties>
</file>