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9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2" r:id="rId13"/>
    <p:sldId id="273" r:id="rId14"/>
    <p:sldId id="270" r:id="rId15"/>
    <p:sldId id="274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2B309E-2869-4E13-8466-7718AE77F22B}" type="datetimeFigureOut">
              <a:rPr lang="ru-RU" smtClean="0"/>
              <a:pPr/>
              <a:t>20.12.2010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C063DE-56A5-4E65-BC8E-B5CE8079BCA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063DE-56A5-4E65-BC8E-B5CE8079BCA3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chemeClr val="accent6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Сложение и вычитание смешанных чисел</a:t>
            </a:r>
            <a:endParaRPr lang="ru-RU" sz="60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6215082"/>
            <a:ext cx="9144000" cy="642918"/>
          </a:xfrm>
        </p:spPr>
        <p:txBody>
          <a:bodyPr>
            <a:normAutofit fontScale="92500" lnSpcReduction="20000"/>
          </a:bodyPr>
          <a:lstStyle/>
          <a:p>
            <a:r>
              <a:rPr lang="ru-RU" sz="2000" dirty="0" smtClean="0"/>
              <a:t>Урок учителя информатики-математики </a:t>
            </a:r>
            <a:r>
              <a:rPr lang="ru-RU" sz="2000" dirty="0" err="1" smtClean="0"/>
              <a:t>Н.Ф.Ишутченко</a:t>
            </a:r>
            <a:r>
              <a:rPr lang="ru-RU" sz="2000" dirty="0" smtClean="0"/>
              <a:t>, </a:t>
            </a:r>
          </a:p>
          <a:p>
            <a:r>
              <a:rPr lang="ru-RU" sz="2000" dirty="0" smtClean="0"/>
              <a:t>МОУ «</a:t>
            </a:r>
            <a:r>
              <a:rPr lang="ru-RU" sz="2000" dirty="0" err="1" smtClean="0"/>
              <a:t>Сош</a:t>
            </a:r>
            <a:r>
              <a:rPr lang="ru-RU" sz="2000" dirty="0" smtClean="0"/>
              <a:t> № 5», </a:t>
            </a:r>
            <a:r>
              <a:rPr lang="ru-RU" sz="2000" dirty="0" err="1" smtClean="0"/>
              <a:t>г.Лангепас</a:t>
            </a:r>
            <a:r>
              <a:rPr lang="ru-RU" sz="2000" dirty="0" smtClean="0"/>
              <a:t> 2009-2010 </a:t>
            </a:r>
            <a:r>
              <a:rPr lang="ru-RU" sz="2000" dirty="0" err="1" smtClean="0"/>
              <a:t>уч</a:t>
            </a:r>
            <a:r>
              <a:rPr lang="ru-RU" sz="2000" dirty="0" smtClean="0"/>
              <a:t>. год 5 класс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" action="ppaction://hlinkshowjump?jump=nextslide"/>
          </p:cNvPr>
          <p:cNvSpPr txBox="1"/>
          <p:nvPr/>
        </p:nvSpPr>
        <p:spPr>
          <a:xfrm>
            <a:off x="1" y="1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Алгоритм вычитания смешанных чисел.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" y="714356"/>
            <a:ext cx="9143999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  <a:ea typeface="+mj-ea"/>
                <a:cs typeface="+mj-cs"/>
              </a:rPr>
              <a:t>Из целой части уменьшаемого вычесть целую часть вычитаемого – получится целая часть результата;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Из дробной части уменьшаемого вычесть дробную часть вычитаемого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  <a:ea typeface="+mj-ea"/>
                <a:cs typeface="+mj-cs"/>
              </a:rPr>
              <a:t>– это дробная часть суммы;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  <a:ea typeface="+mj-ea"/>
                <a:cs typeface="+mj-cs"/>
              </a:rPr>
              <a:t>Если числитель вычитаемого больше числителя уменьшаемого, то из целой части уменьшаемого «занять» единицу и представить число в виде неправильной дроби, потом выполнить пункты 1 и 2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  <a:ea typeface="+mj-ea"/>
                <a:cs typeface="+mj-cs"/>
              </a:rPr>
              <a:t>Представить результат в виде несократимого смешанного числа.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428604"/>
            <a:ext cx="54008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  <a:ea typeface="+mj-ea"/>
                <a:cs typeface="+mj-cs"/>
              </a:rPr>
              <a:t>Найти значение выражения: </a:t>
            </a:r>
          </a:p>
        </p:txBody>
      </p:sp>
      <p:grpSp>
        <p:nvGrpSpPr>
          <p:cNvPr id="3" name="Group 62"/>
          <p:cNvGrpSpPr>
            <a:grpSpLocks/>
          </p:cNvGrpSpPr>
          <p:nvPr/>
        </p:nvGrpSpPr>
        <p:grpSpPr bwMode="auto">
          <a:xfrm>
            <a:off x="714348" y="1071546"/>
            <a:ext cx="642942" cy="1738110"/>
            <a:chOff x="2454" y="276"/>
            <a:chExt cx="281" cy="1374"/>
          </a:xfrm>
        </p:grpSpPr>
        <p:sp>
          <p:nvSpPr>
            <p:cNvPr id="4" name="Line 59"/>
            <p:cNvSpPr>
              <a:spLocks noChangeShapeType="1"/>
            </p:cNvSpPr>
            <p:nvPr/>
          </p:nvSpPr>
          <p:spPr bwMode="auto">
            <a:xfrm>
              <a:off x="2454" y="934"/>
              <a:ext cx="281" cy="1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Rectangle 60"/>
            <p:cNvSpPr>
              <a:spLocks noChangeArrowheads="1"/>
            </p:cNvSpPr>
            <p:nvPr/>
          </p:nvSpPr>
          <p:spPr bwMode="auto">
            <a:xfrm>
              <a:off x="2472" y="884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5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" name="Rectangle 61"/>
            <p:cNvSpPr>
              <a:spLocks noChangeArrowheads="1"/>
            </p:cNvSpPr>
            <p:nvPr/>
          </p:nvSpPr>
          <p:spPr bwMode="auto">
            <a:xfrm>
              <a:off x="2454" y="276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2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7" name="Rectangle 60"/>
          <p:cNvSpPr>
            <a:spLocks noChangeArrowheads="1"/>
          </p:cNvSpPr>
          <p:nvPr/>
        </p:nvSpPr>
        <p:spPr bwMode="auto">
          <a:xfrm>
            <a:off x="214282" y="1428812"/>
            <a:ext cx="403957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3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728" y="1285860"/>
            <a:ext cx="453970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-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143240" y="1428736"/>
            <a:ext cx="644728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=</a:t>
            </a:r>
            <a:endParaRPr lang="ru-RU" dirty="0"/>
          </a:p>
        </p:txBody>
      </p:sp>
      <p:grpSp>
        <p:nvGrpSpPr>
          <p:cNvPr id="10" name="Group 62"/>
          <p:cNvGrpSpPr>
            <a:grpSpLocks/>
          </p:cNvGrpSpPr>
          <p:nvPr/>
        </p:nvGrpSpPr>
        <p:grpSpPr bwMode="auto">
          <a:xfrm>
            <a:off x="2357422" y="1142984"/>
            <a:ext cx="642942" cy="1738110"/>
            <a:chOff x="2454" y="276"/>
            <a:chExt cx="281" cy="1374"/>
          </a:xfrm>
        </p:grpSpPr>
        <p:sp>
          <p:nvSpPr>
            <p:cNvPr id="11" name="Line 59"/>
            <p:cNvSpPr>
              <a:spLocks noChangeShapeType="1"/>
            </p:cNvSpPr>
            <p:nvPr/>
          </p:nvSpPr>
          <p:spPr bwMode="auto">
            <a:xfrm>
              <a:off x="2454" y="934"/>
              <a:ext cx="281" cy="1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Rectangle 60"/>
            <p:cNvSpPr>
              <a:spLocks noChangeArrowheads="1"/>
            </p:cNvSpPr>
            <p:nvPr/>
          </p:nvSpPr>
          <p:spPr bwMode="auto">
            <a:xfrm>
              <a:off x="2472" y="884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5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3" name="Rectangle 61"/>
            <p:cNvSpPr>
              <a:spLocks noChangeArrowheads="1"/>
            </p:cNvSpPr>
            <p:nvPr/>
          </p:nvSpPr>
          <p:spPr bwMode="auto">
            <a:xfrm>
              <a:off x="2454" y="276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4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18" name="Rectangle 60"/>
          <p:cNvSpPr>
            <a:spLocks noChangeArrowheads="1"/>
          </p:cNvSpPr>
          <p:nvPr/>
        </p:nvSpPr>
        <p:spPr bwMode="auto">
          <a:xfrm>
            <a:off x="1857356" y="1428736"/>
            <a:ext cx="403957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2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19" name="Group 62"/>
          <p:cNvGrpSpPr>
            <a:grpSpLocks/>
          </p:cNvGrpSpPr>
          <p:nvPr/>
        </p:nvGrpSpPr>
        <p:grpSpPr bwMode="auto">
          <a:xfrm>
            <a:off x="4215319" y="1000637"/>
            <a:ext cx="2142631" cy="2040445"/>
            <a:chOff x="2423" y="107"/>
            <a:chExt cx="819" cy="1613"/>
          </a:xfrm>
        </p:grpSpPr>
        <p:sp>
          <p:nvSpPr>
            <p:cNvPr id="20" name="Line 59"/>
            <p:cNvSpPr>
              <a:spLocks noChangeShapeType="1"/>
            </p:cNvSpPr>
            <p:nvPr/>
          </p:nvSpPr>
          <p:spPr bwMode="auto">
            <a:xfrm flipV="1">
              <a:off x="2454" y="897"/>
              <a:ext cx="687" cy="37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Rectangle 60"/>
            <p:cNvSpPr>
              <a:spLocks noChangeArrowheads="1"/>
            </p:cNvSpPr>
            <p:nvPr/>
          </p:nvSpPr>
          <p:spPr bwMode="auto">
            <a:xfrm>
              <a:off x="2673" y="954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5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2" name="Rectangle 61"/>
            <p:cNvSpPr>
              <a:spLocks noChangeArrowheads="1"/>
            </p:cNvSpPr>
            <p:nvPr/>
          </p:nvSpPr>
          <p:spPr bwMode="auto">
            <a:xfrm>
              <a:off x="2423" y="107"/>
              <a:ext cx="819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1·5+4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23" name="Rectangle 60"/>
          <p:cNvSpPr>
            <a:spLocks noChangeArrowheads="1"/>
          </p:cNvSpPr>
          <p:nvPr/>
        </p:nvSpPr>
        <p:spPr bwMode="auto">
          <a:xfrm>
            <a:off x="3786182" y="1571688"/>
            <a:ext cx="403957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2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215074" y="1428736"/>
            <a:ext cx="453970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-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7929586" y="1571612"/>
            <a:ext cx="644728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=</a:t>
            </a:r>
            <a:endParaRPr lang="ru-RU" dirty="0"/>
          </a:p>
        </p:txBody>
      </p:sp>
      <p:grpSp>
        <p:nvGrpSpPr>
          <p:cNvPr id="26" name="Group 62"/>
          <p:cNvGrpSpPr>
            <a:grpSpLocks/>
          </p:cNvGrpSpPr>
          <p:nvPr/>
        </p:nvGrpSpPr>
        <p:grpSpPr bwMode="auto">
          <a:xfrm>
            <a:off x="7143768" y="1285860"/>
            <a:ext cx="642942" cy="1738110"/>
            <a:chOff x="2454" y="276"/>
            <a:chExt cx="281" cy="1374"/>
          </a:xfrm>
        </p:grpSpPr>
        <p:sp>
          <p:nvSpPr>
            <p:cNvPr id="27" name="Line 59"/>
            <p:cNvSpPr>
              <a:spLocks noChangeShapeType="1"/>
            </p:cNvSpPr>
            <p:nvPr/>
          </p:nvSpPr>
          <p:spPr bwMode="auto">
            <a:xfrm>
              <a:off x="2454" y="934"/>
              <a:ext cx="281" cy="1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Rectangle 60"/>
            <p:cNvSpPr>
              <a:spLocks noChangeArrowheads="1"/>
            </p:cNvSpPr>
            <p:nvPr/>
          </p:nvSpPr>
          <p:spPr bwMode="auto">
            <a:xfrm>
              <a:off x="2472" y="884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5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9" name="Rectangle 61"/>
            <p:cNvSpPr>
              <a:spLocks noChangeArrowheads="1"/>
            </p:cNvSpPr>
            <p:nvPr/>
          </p:nvSpPr>
          <p:spPr bwMode="auto">
            <a:xfrm>
              <a:off x="2454" y="276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4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30" name="Rectangle 60"/>
          <p:cNvSpPr>
            <a:spLocks noChangeArrowheads="1"/>
          </p:cNvSpPr>
          <p:nvPr/>
        </p:nvSpPr>
        <p:spPr bwMode="auto">
          <a:xfrm>
            <a:off x="6643702" y="1571612"/>
            <a:ext cx="403957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2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57159" y="3143248"/>
            <a:ext cx="644728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=</a:t>
            </a:r>
            <a:endParaRPr lang="ru-RU" dirty="0"/>
          </a:p>
        </p:txBody>
      </p:sp>
      <p:grpSp>
        <p:nvGrpSpPr>
          <p:cNvPr id="32" name="Group 62"/>
          <p:cNvGrpSpPr>
            <a:grpSpLocks/>
          </p:cNvGrpSpPr>
          <p:nvPr/>
        </p:nvGrpSpPr>
        <p:grpSpPr bwMode="auto">
          <a:xfrm>
            <a:off x="1500166" y="2643182"/>
            <a:ext cx="784801" cy="2040445"/>
            <a:chOff x="2423" y="107"/>
            <a:chExt cx="343" cy="1613"/>
          </a:xfrm>
        </p:grpSpPr>
        <p:sp>
          <p:nvSpPr>
            <p:cNvPr id="33" name="Line 59"/>
            <p:cNvSpPr>
              <a:spLocks noChangeShapeType="1"/>
            </p:cNvSpPr>
            <p:nvPr/>
          </p:nvSpPr>
          <p:spPr bwMode="auto">
            <a:xfrm flipV="1">
              <a:off x="2454" y="898"/>
              <a:ext cx="312" cy="36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Rectangle 60"/>
            <p:cNvSpPr>
              <a:spLocks noChangeArrowheads="1"/>
            </p:cNvSpPr>
            <p:nvPr/>
          </p:nvSpPr>
          <p:spPr bwMode="auto">
            <a:xfrm>
              <a:off x="2517" y="954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5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5" name="Rectangle 61"/>
            <p:cNvSpPr>
              <a:spLocks noChangeArrowheads="1"/>
            </p:cNvSpPr>
            <p:nvPr/>
          </p:nvSpPr>
          <p:spPr bwMode="auto">
            <a:xfrm>
              <a:off x="2423" y="107"/>
              <a:ext cx="312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9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36" name="Rectangle 60"/>
          <p:cNvSpPr>
            <a:spLocks noChangeArrowheads="1"/>
          </p:cNvSpPr>
          <p:nvPr/>
        </p:nvSpPr>
        <p:spPr bwMode="auto">
          <a:xfrm>
            <a:off x="1071030" y="3214233"/>
            <a:ext cx="403957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2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357423" y="3071810"/>
            <a:ext cx="453970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-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4000497" y="3071810"/>
            <a:ext cx="644728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=</a:t>
            </a:r>
            <a:endParaRPr lang="ru-RU" dirty="0"/>
          </a:p>
        </p:txBody>
      </p:sp>
      <p:grpSp>
        <p:nvGrpSpPr>
          <p:cNvPr id="39" name="Group 62"/>
          <p:cNvGrpSpPr>
            <a:grpSpLocks/>
          </p:cNvGrpSpPr>
          <p:nvPr/>
        </p:nvGrpSpPr>
        <p:grpSpPr bwMode="auto">
          <a:xfrm>
            <a:off x="3286117" y="2786058"/>
            <a:ext cx="642942" cy="1738110"/>
            <a:chOff x="2454" y="276"/>
            <a:chExt cx="281" cy="1374"/>
          </a:xfrm>
        </p:grpSpPr>
        <p:sp>
          <p:nvSpPr>
            <p:cNvPr id="40" name="Line 59"/>
            <p:cNvSpPr>
              <a:spLocks noChangeShapeType="1"/>
            </p:cNvSpPr>
            <p:nvPr/>
          </p:nvSpPr>
          <p:spPr bwMode="auto">
            <a:xfrm>
              <a:off x="2454" y="934"/>
              <a:ext cx="281" cy="1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" name="Rectangle 60"/>
            <p:cNvSpPr>
              <a:spLocks noChangeArrowheads="1"/>
            </p:cNvSpPr>
            <p:nvPr/>
          </p:nvSpPr>
          <p:spPr bwMode="auto">
            <a:xfrm>
              <a:off x="2472" y="884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5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2" name="Rectangle 61"/>
            <p:cNvSpPr>
              <a:spLocks noChangeArrowheads="1"/>
            </p:cNvSpPr>
            <p:nvPr/>
          </p:nvSpPr>
          <p:spPr bwMode="auto">
            <a:xfrm>
              <a:off x="2454" y="276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4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43" name="Rectangle 60"/>
          <p:cNvSpPr>
            <a:spLocks noChangeArrowheads="1"/>
          </p:cNvSpPr>
          <p:nvPr/>
        </p:nvSpPr>
        <p:spPr bwMode="auto">
          <a:xfrm>
            <a:off x="2786051" y="3214686"/>
            <a:ext cx="403957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2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85786" y="4714884"/>
            <a:ext cx="2204450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(2 - 2)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143240" y="4786322"/>
            <a:ext cx="697627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+</a:t>
            </a:r>
            <a:r>
              <a:rPr lang="ru-RU" dirty="0" smtClean="0"/>
              <a:t> </a:t>
            </a:r>
            <a:endParaRPr lang="ru-RU" dirty="0"/>
          </a:p>
        </p:txBody>
      </p:sp>
      <p:grpSp>
        <p:nvGrpSpPr>
          <p:cNvPr id="46" name="Группа 30"/>
          <p:cNvGrpSpPr/>
          <p:nvPr/>
        </p:nvGrpSpPr>
        <p:grpSpPr>
          <a:xfrm>
            <a:off x="3643306" y="4500570"/>
            <a:ext cx="3007200" cy="1738110"/>
            <a:chOff x="3214678" y="2143116"/>
            <a:chExt cx="3007200" cy="1738110"/>
          </a:xfrm>
        </p:grpSpPr>
        <p:grpSp>
          <p:nvGrpSpPr>
            <p:cNvPr id="47" name="Group 62"/>
            <p:cNvGrpSpPr>
              <a:grpSpLocks/>
            </p:cNvGrpSpPr>
            <p:nvPr/>
          </p:nvGrpSpPr>
          <p:grpSpPr bwMode="auto">
            <a:xfrm>
              <a:off x="5143504" y="2143116"/>
              <a:ext cx="642942" cy="1738110"/>
              <a:chOff x="2454" y="276"/>
              <a:chExt cx="281" cy="1374"/>
            </a:xfrm>
          </p:grpSpPr>
          <p:sp>
            <p:nvSpPr>
              <p:cNvPr id="55" name="Line 59"/>
              <p:cNvSpPr>
                <a:spLocks noChangeShapeType="1"/>
              </p:cNvSpPr>
              <p:nvPr/>
            </p:nvSpPr>
            <p:spPr bwMode="auto">
              <a:xfrm>
                <a:off x="2454" y="934"/>
                <a:ext cx="281" cy="1"/>
              </a:xfrm>
              <a:prstGeom prst="line">
                <a:avLst/>
              </a:prstGeom>
              <a:noFill/>
              <a:ln w="5715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" name="Rectangle 60"/>
              <p:cNvSpPr>
                <a:spLocks noChangeArrowheads="1"/>
              </p:cNvSpPr>
              <p:nvPr/>
            </p:nvSpPr>
            <p:spPr bwMode="auto">
              <a:xfrm>
                <a:off x="2472" y="884"/>
                <a:ext cx="177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5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57" name="Rectangle 61"/>
              <p:cNvSpPr>
                <a:spLocks noChangeArrowheads="1"/>
              </p:cNvSpPr>
              <p:nvPr/>
            </p:nvSpPr>
            <p:spPr bwMode="auto">
              <a:xfrm>
                <a:off x="2454" y="276"/>
                <a:ext cx="177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4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grpSp>
          <p:nvGrpSpPr>
            <p:cNvPr id="48" name="Group 62"/>
            <p:cNvGrpSpPr>
              <a:grpSpLocks/>
            </p:cNvGrpSpPr>
            <p:nvPr/>
          </p:nvGrpSpPr>
          <p:grpSpPr bwMode="auto">
            <a:xfrm>
              <a:off x="3714744" y="2143116"/>
              <a:ext cx="642942" cy="1738110"/>
              <a:chOff x="2454" y="276"/>
              <a:chExt cx="281" cy="1374"/>
            </a:xfrm>
          </p:grpSpPr>
          <p:sp>
            <p:nvSpPr>
              <p:cNvPr id="52" name="Line 59"/>
              <p:cNvSpPr>
                <a:spLocks noChangeShapeType="1"/>
              </p:cNvSpPr>
              <p:nvPr/>
            </p:nvSpPr>
            <p:spPr bwMode="auto">
              <a:xfrm>
                <a:off x="2454" y="934"/>
                <a:ext cx="281" cy="1"/>
              </a:xfrm>
              <a:prstGeom prst="line">
                <a:avLst/>
              </a:prstGeom>
              <a:noFill/>
              <a:ln w="5715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" name="Rectangle 60"/>
              <p:cNvSpPr>
                <a:spLocks noChangeArrowheads="1"/>
              </p:cNvSpPr>
              <p:nvPr/>
            </p:nvSpPr>
            <p:spPr bwMode="auto">
              <a:xfrm>
                <a:off x="2472" y="884"/>
                <a:ext cx="177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5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54" name="Rectangle 61"/>
              <p:cNvSpPr>
                <a:spLocks noChangeArrowheads="1"/>
              </p:cNvSpPr>
              <p:nvPr/>
            </p:nvSpPr>
            <p:spPr bwMode="auto">
              <a:xfrm>
                <a:off x="2454" y="276"/>
                <a:ext cx="177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9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sp>
          <p:nvSpPr>
            <p:cNvPr id="49" name="TextBox 48"/>
            <p:cNvSpPr txBox="1"/>
            <p:nvPr/>
          </p:nvSpPr>
          <p:spPr>
            <a:xfrm>
              <a:off x="4429124" y="2428868"/>
              <a:ext cx="506870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-</a:t>
              </a:r>
              <a:r>
                <a:rPr lang="ru-RU" dirty="0" smtClean="0"/>
                <a:t> </a:t>
              </a:r>
              <a:endParaRPr lang="ru-RU" dirty="0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214678" y="2428868"/>
              <a:ext cx="506870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(</a:t>
              </a:r>
              <a:r>
                <a:rPr lang="ru-RU" dirty="0" smtClean="0"/>
                <a:t> </a:t>
              </a:r>
              <a:endParaRPr lang="ru-RU" dirty="0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5715008" y="2428868"/>
              <a:ext cx="506870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)</a:t>
              </a:r>
              <a:r>
                <a:rPr lang="ru-RU" dirty="0" smtClean="0"/>
                <a:t> </a:t>
              </a:r>
              <a:endParaRPr lang="ru-RU" dirty="0"/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6572264" y="4857760"/>
            <a:ext cx="697627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=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9" name="TextBox 58"/>
          <p:cNvSpPr txBox="1"/>
          <p:nvPr/>
        </p:nvSpPr>
        <p:spPr>
          <a:xfrm>
            <a:off x="214282" y="4786322"/>
            <a:ext cx="644728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=</a:t>
            </a:r>
            <a:endParaRPr lang="ru-RU" dirty="0"/>
          </a:p>
        </p:txBody>
      </p:sp>
      <p:grpSp>
        <p:nvGrpSpPr>
          <p:cNvPr id="60" name="Group 62"/>
          <p:cNvGrpSpPr>
            <a:grpSpLocks/>
          </p:cNvGrpSpPr>
          <p:nvPr/>
        </p:nvGrpSpPr>
        <p:grpSpPr bwMode="auto">
          <a:xfrm>
            <a:off x="7215206" y="4572008"/>
            <a:ext cx="642942" cy="1738110"/>
            <a:chOff x="2454" y="276"/>
            <a:chExt cx="281" cy="1374"/>
          </a:xfrm>
        </p:grpSpPr>
        <p:sp>
          <p:nvSpPr>
            <p:cNvPr id="61" name="Line 59"/>
            <p:cNvSpPr>
              <a:spLocks noChangeShapeType="1"/>
            </p:cNvSpPr>
            <p:nvPr/>
          </p:nvSpPr>
          <p:spPr bwMode="auto">
            <a:xfrm>
              <a:off x="2454" y="934"/>
              <a:ext cx="281" cy="1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" name="Rectangle 60"/>
            <p:cNvSpPr>
              <a:spLocks noChangeArrowheads="1"/>
            </p:cNvSpPr>
            <p:nvPr/>
          </p:nvSpPr>
          <p:spPr bwMode="auto">
            <a:xfrm>
              <a:off x="2472" y="884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5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" name="Rectangle 61"/>
            <p:cNvSpPr>
              <a:spLocks noChangeArrowheads="1"/>
            </p:cNvSpPr>
            <p:nvPr/>
          </p:nvSpPr>
          <p:spPr bwMode="auto">
            <a:xfrm>
              <a:off x="2454" y="276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5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7786710" y="4857760"/>
            <a:ext cx="697627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=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5" name="Rectangle 60"/>
          <p:cNvSpPr>
            <a:spLocks noChangeArrowheads="1"/>
          </p:cNvSpPr>
          <p:nvPr/>
        </p:nvSpPr>
        <p:spPr bwMode="auto">
          <a:xfrm>
            <a:off x="8429652" y="4929198"/>
            <a:ext cx="403957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  <p:bldP spid="24" grpId="0"/>
      <p:bldP spid="25" grpId="0"/>
      <p:bldP spid="30" grpId="0"/>
      <p:bldP spid="31" grpId="0"/>
      <p:bldP spid="36" grpId="0"/>
      <p:bldP spid="37" grpId="0"/>
      <p:bldP spid="38" grpId="0"/>
      <p:bldP spid="43" grpId="0"/>
      <p:bldP spid="44" grpId="0"/>
      <p:bldP spid="45" grpId="0"/>
      <p:bldP spid="58" grpId="0"/>
      <p:bldP spid="59" grpId="0"/>
      <p:bldP spid="64" grpId="0"/>
      <p:bldP spid="6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428604"/>
            <a:ext cx="54008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  <a:ea typeface="+mj-ea"/>
                <a:cs typeface="+mj-cs"/>
              </a:rPr>
              <a:t>Найти значение выражения: </a:t>
            </a:r>
          </a:p>
        </p:txBody>
      </p:sp>
      <p:grpSp>
        <p:nvGrpSpPr>
          <p:cNvPr id="3" name="Group 62"/>
          <p:cNvGrpSpPr>
            <a:grpSpLocks/>
          </p:cNvGrpSpPr>
          <p:nvPr/>
        </p:nvGrpSpPr>
        <p:grpSpPr bwMode="auto">
          <a:xfrm>
            <a:off x="714348" y="1071546"/>
            <a:ext cx="642942" cy="1738110"/>
            <a:chOff x="2454" y="276"/>
            <a:chExt cx="281" cy="1374"/>
          </a:xfrm>
        </p:grpSpPr>
        <p:sp>
          <p:nvSpPr>
            <p:cNvPr id="4" name="Line 59"/>
            <p:cNvSpPr>
              <a:spLocks noChangeShapeType="1"/>
            </p:cNvSpPr>
            <p:nvPr/>
          </p:nvSpPr>
          <p:spPr bwMode="auto">
            <a:xfrm>
              <a:off x="2454" y="934"/>
              <a:ext cx="281" cy="1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Rectangle 60"/>
            <p:cNvSpPr>
              <a:spLocks noChangeArrowheads="1"/>
            </p:cNvSpPr>
            <p:nvPr/>
          </p:nvSpPr>
          <p:spPr bwMode="auto">
            <a:xfrm>
              <a:off x="2472" y="884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8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" name="Rectangle 61"/>
            <p:cNvSpPr>
              <a:spLocks noChangeArrowheads="1"/>
            </p:cNvSpPr>
            <p:nvPr/>
          </p:nvSpPr>
          <p:spPr bwMode="auto">
            <a:xfrm>
              <a:off x="2454" y="276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1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7" name="Rectangle 60"/>
          <p:cNvSpPr>
            <a:spLocks noChangeArrowheads="1"/>
          </p:cNvSpPr>
          <p:nvPr/>
        </p:nvSpPr>
        <p:spPr bwMode="auto">
          <a:xfrm>
            <a:off x="214282" y="1428812"/>
            <a:ext cx="403957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7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728" y="1285860"/>
            <a:ext cx="453970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-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143240" y="1428736"/>
            <a:ext cx="644728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=</a:t>
            </a:r>
            <a:endParaRPr lang="ru-RU" dirty="0"/>
          </a:p>
        </p:txBody>
      </p:sp>
      <p:grpSp>
        <p:nvGrpSpPr>
          <p:cNvPr id="10" name="Group 62"/>
          <p:cNvGrpSpPr>
            <a:grpSpLocks/>
          </p:cNvGrpSpPr>
          <p:nvPr/>
        </p:nvGrpSpPr>
        <p:grpSpPr bwMode="auto">
          <a:xfrm>
            <a:off x="2357422" y="1142984"/>
            <a:ext cx="642942" cy="1738110"/>
            <a:chOff x="2454" y="276"/>
            <a:chExt cx="281" cy="1374"/>
          </a:xfrm>
        </p:grpSpPr>
        <p:sp>
          <p:nvSpPr>
            <p:cNvPr id="11" name="Line 59"/>
            <p:cNvSpPr>
              <a:spLocks noChangeShapeType="1"/>
            </p:cNvSpPr>
            <p:nvPr/>
          </p:nvSpPr>
          <p:spPr bwMode="auto">
            <a:xfrm>
              <a:off x="2454" y="934"/>
              <a:ext cx="281" cy="1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Rectangle 60"/>
            <p:cNvSpPr>
              <a:spLocks noChangeArrowheads="1"/>
            </p:cNvSpPr>
            <p:nvPr/>
          </p:nvSpPr>
          <p:spPr bwMode="auto">
            <a:xfrm>
              <a:off x="2472" y="884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8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3" name="Rectangle 61"/>
            <p:cNvSpPr>
              <a:spLocks noChangeArrowheads="1"/>
            </p:cNvSpPr>
            <p:nvPr/>
          </p:nvSpPr>
          <p:spPr bwMode="auto">
            <a:xfrm>
              <a:off x="2454" y="276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3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18" name="Rectangle 60"/>
          <p:cNvSpPr>
            <a:spLocks noChangeArrowheads="1"/>
          </p:cNvSpPr>
          <p:nvPr/>
        </p:nvSpPr>
        <p:spPr bwMode="auto">
          <a:xfrm>
            <a:off x="1857356" y="1428736"/>
            <a:ext cx="403957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3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66" name="Group 62"/>
          <p:cNvGrpSpPr>
            <a:grpSpLocks/>
          </p:cNvGrpSpPr>
          <p:nvPr/>
        </p:nvGrpSpPr>
        <p:grpSpPr bwMode="auto">
          <a:xfrm>
            <a:off x="4286248" y="1142984"/>
            <a:ext cx="642942" cy="1738110"/>
            <a:chOff x="2454" y="276"/>
            <a:chExt cx="281" cy="1374"/>
          </a:xfrm>
        </p:grpSpPr>
        <p:sp>
          <p:nvSpPr>
            <p:cNvPr id="67" name="Line 59"/>
            <p:cNvSpPr>
              <a:spLocks noChangeShapeType="1"/>
            </p:cNvSpPr>
            <p:nvPr/>
          </p:nvSpPr>
          <p:spPr bwMode="auto">
            <a:xfrm>
              <a:off x="2454" y="934"/>
              <a:ext cx="281" cy="1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8" name="Rectangle 60"/>
            <p:cNvSpPr>
              <a:spLocks noChangeArrowheads="1"/>
            </p:cNvSpPr>
            <p:nvPr/>
          </p:nvSpPr>
          <p:spPr bwMode="auto">
            <a:xfrm>
              <a:off x="2472" y="884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8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9" name="Rectangle 61"/>
            <p:cNvSpPr>
              <a:spLocks noChangeArrowheads="1"/>
            </p:cNvSpPr>
            <p:nvPr/>
          </p:nvSpPr>
          <p:spPr bwMode="auto">
            <a:xfrm>
              <a:off x="2454" y="276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9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70" name="Rectangle 60"/>
          <p:cNvSpPr>
            <a:spLocks noChangeArrowheads="1"/>
          </p:cNvSpPr>
          <p:nvPr/>
        </p:nvSpPr>
        <p:spPr bwMode="auto">
          <a:xfrm>
            <a:off x="3786182" y="1428736"/>
            <a:ext cx="403957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6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929190" y="1357298"/>
            <a:ext cx="453970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-</a:t>
            </a:r>
            <a:endParaRPr lang="ru-RU" dirty="0"/>
          </a:p>
        </p:txBody>
      </p:sp>
      <p:grpSp>
        <p:nvGrpSpPr>
          <p:cNvPr id="72" name="Group 62"/>
          <p:cNvGrpSpPr>
            <a:grpSpLocks/>
          </p:cNvGrpSpPr>
          <p:nvPr/>
        </p:nvGrpSpPr>
        <p:grpSpPr bwMode="auto">
          <a:xfrm>
            <a:off x="5857884" y="1214422"/>
            <a:ext cx="642942" cy="1738110"/>
            <a:chOff x="2454" y="276"/>
            <a:chExt cx="281" cy="1374"/>
          </a:xfrm>
        </p:grpSpPr>
        <p:sp>
          <p:nvSpPr>
            <p:cNvPr id="73" name="Line 59"/>
            <p:cNvSpPr>
              <a:spLocks noChangeShapeType="1"/>
            </p:cNvSpPr>
            <p:nvPr/>
          </p:nvSpPr>
          <p:spPr bwMode="auto">
            <a:xfrm>
              <a:off x="2454" y="934"/>
              <a:ext cx="281" cy="1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" name="Rectangle 60"/>
            <p:cNvSpPr>
              <a:spLocks noChangeArrowheads="1"/>
            </p:cNvSpPr>
            <p:nvPr/>
          </p:nvSpPr>
          <p:spPr bwMode="auto">
            <a:xfrm>
              <a:off x="2472" y="884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8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75" name="Rectangle 61"/>
            <p:cNvSpPr>
              <a:spLocks noChangeArrowheads="1"/>
            </p:cNvSpPr>
            <p:nvPr/>
          </p:nvSpPr>
          <p:spPr bwMode="auto">
            <a:xfrm>
              <a:off x="2454" y="276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3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76" name="Rectangle 60"/>
          <p:cNvSpPr>
            <a:spLocks noChangeArrowheads="1"/>
          </p:cNvSpPr>
          <p:nvPr/>
        </p:nvSpPr>
        <p:spPr bwMode="auto">
          <a:xfrm>
            <a:off x="5357818" y="1500174"/>
            <a:ext cx="403957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3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6572264" y="1500174"/>
            <a:ext cx="644728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=</a:t>
            </a:r>
            <a:endParaRPr lang="ru-RU" dirty="0"/>
          </a:p>
        </p:txBody>
      </p:sp>
      <p:sp>
        <p:nvSpPr>
          <p:cNvPr id="78" name="TextBox 77"/>
          <p:cNvSpPr txBox="1"/>
          <p:nvPr/>
        </p:nvSpPr>
        <p:spPr>
          <a:xfrm>
            <a:off x="0" y="2786058"/>
            <a:ext cx="644728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=</a:t>
            </a:r>
            <a:endParaRPr lang="ru-RU" dirty="0"/>
          </a:p>
        </p:txBody>
      </p:sp>
      <p:sp>
        <p:nvSpPr>
          <p:cNvPr id="79" name="TextBox 78"/>
          <p:cNvSpPr txBox="1"/>
          <p:nvPr/>
        </p:nvSpPr>
        <p:spPr>
          <a:xfrm>
            <a:off x="785786" y="2857496"/>
            <a:ext cx="2204450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(6 - 3)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2857488" y="2928934"/>
            <a:ext cx="697627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+</a:t>
            </a:r>
            <a:r>
              <a:rPr lang="ru-RU" dirty="0" smtClean="0"/>
              <a:t> </a:t>
            </a:r>
            <a:endParaRPr lang="ru-RU" dirty="0"/>
          </a:p>
        </p:txBody>
      </p:sp>
      <p:grpSp>
        <p:nvGrpSpPr>
          <p:cNvPr id="81" name="Группа 30"/>
          <p:cNvGrpSpPr/>
          <p:nvPr/>
        </p:nvGrpSpPr>
        <p:grpSpPr>
          <a:xfrm>
            <a:off x="3500430" y="2643182"/>
            <a:ext cx="3571901" cy="1738110"/>
            <a:chOff x="3214678" y="2143116"/>
            <a:chExt cx="2966494" cy="1738110"/>
          </a:xfrm>
        </p:grpSpPr>
        <p:grpSp>
          <p:nvGrpSpPr>
            <p:cNvPr id="82" name="Group 62"/>
            <p:cNvGrpSpPr>
              <a:grpSpLocks/>
            </p:cNvGrpSpPr>
            <p:nvPr/>
          </p:nvGrpSpPr>
          <p:grpSpPr bwMode="auto">
            <a:xfrm>
              <a:off x="5143504" y="2143116"/>
              <a:ext cx="642942" cy="1738110"/>
              <a:chOff x="2454" y="276"/>
              <a:chExt cx="281" cy="1374"/>
            </a:xfrm>
          </p:grpSpPr>
          <p:sp>
            <p:nvSpPr>
              <p:cNvPr id="90" name="Line 59"/>
              <p:cNvSpPr>
                <a:spLocks noChangeShapeType="1"/>
              </p:cNvSpPr>
              <p:nvPr/>
            </p:nvSpPr>
            <p:spPr bwMode="auto">
              <a:xfrm>
                <a:off x="2454" y="934"/>
                <a:ext cx="281" cy="1"/>
              </a:xfrm>
              <a:prstGeom prst="line">
                <a:avLst/>
              </a:prstGeom>
              <a:noFill/>
              <a:ln w="5715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" name="Rectangle 60"/>
              <p:cNvSpPr>
                <a:spLocks noChangeArrowheads="1"/>
              </p:cNvSpPr>
              <p:nvPr/>
            </p:nvSpPr>
            <p:spPr bwMode="auto">
              <a:xfrm>
                <a:off x="2472" y="884"/>
                <a:ext cx="147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8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92" name="Rectangle 61"/>
              <p:cNvSpPr>
                <a:spLocks noChangeArrowheads="1"/>
              </p:cNvSpPr>
              <p:nvPr/>
            </p:nvSpPr>
            <p:spPr bwMode="auto">
              <a:xfrm>
                <a:off x="2454" y="276"/>
                <a:ext cx="147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3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grpSp>
          <p:nvGrpSpPr>
            <p:cNvPr id="83" name="Group 62"/>
            <p:cNvGrpSpPr>
              <a:grpSpLocks/>
            </p:cNvGrpSpPr>
            <p:nvPr/>
          </p:nvGrpSpPr>
          <p:grpSpPr bwMode="auto">
            <a:xfrm>
              <a:off x="3714744" y="2143116"/>
              <a:ext cx="642942" cy="1738110"/>
              <a:chOff x="2454" y="276"/>
              <a:chExt cx="281" cy="1374"/>
            </a:xfrm>
          </p:grpSpPr>
          <p:sp>
            <p:nvSpPr>
              <p:cNvPr id="87" name="Line 59"/>
              <p:cNvSpPr>
                <a:spLocks noChangeShapeType="1"/>
              </p:cNvSpPr>
              <p:nvPr/>
            </p:nvSpPr>
            <p:spPr bwMode="auto">
              <a:xfrm>
                <a:off x="2454" y="934"/>
                <a:ext cx="281" cy="1"/>
              </a:xfrm>
              <a:prstGeom prst="line">
                <a:avLst/>
              </a:prstGeom>
              <a:noFill/>
              <a:ln w="5715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8" name="Rectangle 60"/>
              <p:cNvSpPr>
                <a:spLocks noChangeArrowheads="1"/>
              </p:cNvSpPr>
              <p:nvPr/>
            </p:nvSpPr>
            <p:spPr bwMode="auto">
              <a:xfrm>
                <a:off x="2472" y="884"/>
                <a:ext cx="177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8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89" name="Rectangle 61"/>
              <p:cNvSpPr>
                <a:spLocks noChangeArrowheads="1"/>
              </p:cNvSpPr>
              <p:nvPr/>
            </p:nvSpPr>
            <p:spPr bwMode="auto">
              <a:xfrm>
                <a:off x="2454" y="276"/>
                <a:ext cx="177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9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sp>
          <p:nvSpPr>
            <p:cNvPr id="84" name="TextBox 83"/>
            <p:cNvSpPr txBox="1"/>
            <p:nvPr/>
          </p:nvSpPr>
          <p:spPr>
            <a:xfrm>
              <a:off x="4429124" y="2428868"/>
              <a:ext cx="464893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-</a:t>
              </a:r>
              <a:r>
                <a:rPr lang="ru-RU" dirty="0" smtClean="0"/>
                <a:t>  </a:t>
              </a:r>
              <a:endParaRPr lang="ru-RU" dirty="0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3214678" y="2428868"/>
              <a:ext cx="506870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(</a:t>
              </a:r>
              <a:r>
                <a:rPr lang="ru-RU" dirty="0" smtClean="0"/>
                <a:t> </a:t>
              </a:r>
              <a:endParaRPr lang="ru-RU" dirty="0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5715008" y="2428868"/>
              <a:ext cx="466164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)</a:t>
              </a:r>
              <a:r>
                <a:rPr lang="ru-RU" dirty="0" smtClean="0"/>
                <a:t> </a:t>
              </a:r>
              <a:endParaRPr lang="ru-RU" dirty="0"/>
            </a:p>
          </p:txBody>
        </p:sp>
      </p:grpSp>
      <p:sp>
        <p:nvSpPr>
          <p:cNvPr id="93" name="TextBox 92"/>
          <p:cNvSpPr txBox="1"/>
          <p:nvPr/>
        </p:nvSpPr>
        <p:spPr>
          <a:xfrm>
            <a:off x="6929454" y="3000372"/>
            <a:ext cx="644728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=</a:t>
            </a:r>
            <a:endParaRPr lang="ru-RU" dirty="0"/>
          </a:p>
        </p:txBody>
      </p:sp>
      <p:sp>
        <p:nvSpPr>
          <p:cNvPr id="94" name="TextBox 93"/>
          <p:cNvSpPr txBox="1"/>
          <p:nvPr/>
        </p:nvSpPr>
        <p:spPr>
          <a:xfrm>
            <a:off x="0" y="4214818"/>
            <a:ext cx="644728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=</a:t>
            </a:r>
            <a:endParaRPr lang="ru-RU" dirty="0"/>
          </a:p>
        </p:txBody>
      </p:sp>
      <p:grpSp>
        <p:nvGrpSpPr>
          <p:cNvPr id="95" name="Group 62"/>
          <p:cNvGrpSpPr>
            <a:grpSpLocks/>
          </p:cNvGrpSpPr>
          <p:nvPr/>
        </p:nvGrpSpPr>
        <p:grpSpPr bwMode="auto">
          <a:xfrm>
            <a:off x="1214414" y="3929066"/>
            <a:ext cx="642942" cy="1738110"/>
            <a:chOff x="2454" y="276"/>
            <a:chExt cx="281" cy="1374"/>
          </a:xfrm>
        </p:grpSpPr>
        <p:sp>
          <p:nvSpPr>
            <p:cNvPr id="96" name="Line 59"/>
            <p:cNvSpPr>
              <a:spLocks noChangeShapeType="1"/>
            </p:cNvSpPr>
            <p:nvPr/>
          </p:nvSpPr>
          <p:spPr bwMode="auto">
            <a:xfrm>
              <a:off x="2454" y="934"/>
              <a:ext cx="281" cy="1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7" name="Rectangle 60"/>
            <p:cNvSpPr>
              <a:spLocks noChangeArrowheads="1"/>
            </p:cNvSpPr>
            <p:nvPr/>
          </p:nvSpPr>
          <p:spPr bwMode="auto">
            <a:xfrm>
              <a:off x="2472" y="884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8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98" name="Rectangle 61"/>
            <p:cNvSpPr>
              <a:spLocks noChangeArrowheads="1"/>
            </p:cNvSpPr>
            <p:nvPr/>
          </p:nvSpPr>
          <p:spPr bwMode="auto">
            <a:xfrm>
              <a:off x="2454" y="276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6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99" name="Rectangle 60"/>
          <p:cNvSpPr>
            <a:spLocks noChangeArrowheads="1"/>
          </p:cNvSpPr>
          <p:nvPr/>
        </p:nvSpPr>
        <p:spPr bwMode="auto">
          <a:xfrm>
            <a:off x="714348" y="4214818"/>
            <a:ext cx="403957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3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100" name="Group 62"/>
          <p:cNvGrpSpPr>
            <a:grpSpLocks/>
          </p:cNvGrpSpPr>
          <p:nvPr/>
        </p:nvGrpSpPr>
        <p:grpSpPr bwMode="auto">
          <a:xfrm>
            <a:off x="3357554" y="3929066"/>
            <a:ext cx="642942" cy="1738110"/>
            <a:chOff x="2454" y="276"/>
            <a:chExt cx="281" cy="1374"/>
          </a:xfrm>
        </p:grpSpPr>
        <p:sp>
          <p:nvSpPr>
            <p:cNvPr id="101" name="Line 59"/>
            <p:cNvSpPr>
              <a:spLocks noChangeShapeType="1"/>
            </p:cNvSpPr>
            <p:nvPr/>
          </p:nvSpPr>
          <p:spPr bwMode="auto">
            <a:xfrm>
              <a:off x="2454" y="934"/>
              <a:ext cx="281" cy="1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" name="Rectangle 60"/>
            <p:cNvSpPr>
              <a:spLocks noChangeArrowheads="1"/>
            </p:cNvSpPr>
            <p:nvPr/>
          </p:nvSpPr>
          <p:spPr bwMode="auto">
            <a:xfrm>
              <a:off x="2472" y="884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4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3" name="Rectangle 61"/>
            <p:cNvSpPr>
              <a:spLocks noChangeArrowheads="1"/>
            </p:cNvSpPr>
            <p:nvPr/>
          </p:nvSpPr>
          <p:spPr bwMode="auto">
            <a:xfrm>
              <a:off x="2454" y="276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3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104" name="Rectangle 60"/>
          <p:cNvSpPr>
            <a:spLocks noChangeArrowheads="1"/>
          </p:cNvSpPr>
          <p:nvPr/>
        </p:nvSpPr>
        <p:spPr bwMode="auto">
          <a:xfrm>
            <a:off x="2857488" y="4214818"/>
            <a:ext cx="403957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3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2071670" y="4214818"/>
            <a:ext cx="644728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=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0" grpId="0"/>
      <p:bldP spid="71" grpId="0"/>
      <p:bldP spid="76" grpId="0"/>
      <p:bldP spid="77" grpId="0"/>
      <p:bldP spid="78" grpId="0"/>
      <p:bldP spid="79" grpId="0"/>
      <p:bldP spid="80" grpId="0"/>
      <p:bldP spid="93" grpId="0"/>
      <p:bldP spid="94" grpId="0"/>
      <p:bldP spid="99" grpId="0"/>
      <p:bldP spid="104" grpId="0"/>
      <p:bldP spid="10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428604"/>
            <a:ext cx="54008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  <a:ea typeface="+mj-ea"/>
                <a:cs typeface="+mj-cs"/>
              </a:rPr>
              <a:t>Найти значение выражения: </a:t>
            </a:r>
          </a:p>
        </p:txBody>
      </p:sp>
      <p:grpSp>
        <p:nvGrpSpPr>
          <p:cNvPr id="3" name="Group 62"/>
          <p:cNvGrpSpPr>
            <a:grpSpLocks/>
          </p:cNvGrpSpPr>
          <p:nvPr/>
        </p:nvGrpSpPr>
        <p:grpSpPr bwMode="auto">
          <a:xfrm>
            <a:off x="714348" y="1071546"/>
            <a:ext cx="642942" cy="1738110"/>
            <a:chOff x="2454" y="276"/>
            <a:chExt cx="281" cy="1374"/>
          </a:xfrm>
        </p:grpSpPr>
        <p:sp>
          <p:nvSpPr>
            <p:cNvPr id="4" name="Line 59"/>
            <p:cNvSpPr>
              <a:spLocks noChangeShapeType="1"/>
            </p:cNvSpPr>
            <p:nvPr/>
          </p:nvSpPr>
          <p:spPr bwMode="auto">
            <a:xfrm>
              <a:off x="2454" y="934"/>
              <a:ext cx="281" cy="1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Rectangle 60"/>
            <p:cNvSpPr>
              <a:spLocks noChangeArrowheads="1"/>
            </p:cNvSpPr>
            <p:nvPr/>
          </p:nvSpPr>
          <p:spPr bwMode="auto">
            <a:xfrm>
              <a:off x="2472" y="884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7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" name="Rectangle 61"/>
            <p:cNvSpPr>
              <a:spLocks noChangeArrowheads="1"/>
            </p:cNvSpPr>
            <p:nvPr/>
          </p:nvSpPr>
          <p:spPr bwMode="auto">
            <a:xfrm>
              <a:off x="2454" y="276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4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7" name="Rectangle 60"/>
          <p:cNvSpPr>
            <a:spLocks noChangeArrowheads="1"/>
          </p:cNvSpPr>
          <p:nvPr/>
        </p:nvSpPr>
        <p:spPr bwMode="auto">
          <a:xfrm>
            <a:off x="0" y="1428736"/>
            <a:ext cx="763351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11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728" y="1285860"/>
            <a:ext cx="453970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-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143240" y="1428736"/>
            <a:ext cx="644728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=</a:t>
            </a:r>
            <a:endParaRPr lang="ru-RU" dirty="0"/>
          </a:p>
        </p:txBody>
      </p:sp>
      <p:grpSp>
        <p:nvGrpSpPr>
          <p:cNvPr id="10" name="Group 62"/>
          <p:cNvGrpSpPr>
            <a:grpSpLocks/>
          </p:cNvGrpSpPr>
          <p:nvPr/>
        </p:nvGrpSpPr>
        <p:grpSpPr bwMode="auto">
          <a:xfrm>
            <a:off x="2357422" y="1142984"/>
            <a:ext cx="642942" cy="1738110"/>
            <a:chOff x="2454" y="276"/>
            <a:chExt cx="281" cy="1374"/>
          </a:xfrm>
        </p:grpSpPr>
        <p:sp>
          <p:nvSpPr>
            <p:cNvPr id="11" name="Line 59"/>
            <p:cNvSpPr>
              <a:spLocks noChangeShapeType="1"/>
            </p:cNvSpPr>
            <p:nvPr/>
          </p:nvSpPr>
          <p:spPr bwMode="auto">
            <a:xfrm>
              <a:off x="2454" y="934"/>
              <a:ext cx="281" cy="1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Rectangle 60"/>
            <p:cNvSpPr>
              <a:spLocks noChangeArrowheads="1"/>
            </p:cNvSpPr>
            <p:nvPr/>
          </p:nvSpPr>
          <p:spPr bwMode="auto">
            <a:xfrm>
              <a:off x="2472" y="884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7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3" name="Rectangle 61"/>
            <p:cNvSpPr>
              <a:spLocks noChangeArrowheads="1"/>
            </p:cNvSpPr>
            <p:nvPr/>
          </p:nvSpPr>
          <p:spPr bwMode="auto">
            <a:xfrm>
              <a:off x="2454" y="276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6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18" name="Rectangle 60"/>
          <p:cNvSpPr>
            <a:spLocks noChangeArrowheads="1"/>
          </p:cNvSpPr>
          <p:nvPr/>
        </p:nvSpPr>
        <p:spPr bwMode="auto">
          <a:xfrm>
            <a:off x="1857356" y="1428736"/>
            <a:ext cx="403957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5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14" name="Group 62"/>
          <p:cNvGrpSpPr>
            <a:grpSpLocks/>
          </p:cNvGrpSpPr>
          <p:nvPr/>
        </p:nvGrpSpPr>
        <p:grpSpPr bwMode="auto">
          <a:xfrm>
            <a:off x="4786317" y="1071546"/>
            <a:ext cx="764209" cy="1738110"/>
            <a:chOff x="2454" y="276"/>
            <a:chExt cx="334" cy="1374"/>
          </a:xfrm>
        </p:grpSpPr>
        <p:sp>
          <p:nvSpPr>
            <p:cNvPr id="67" name="Line 59"/>
            <p:cNvSpPr>
              <a:spLocks noChangeShapeType="1"/>
            </p:cNvSpPr>
            <p:nvPr/>
          </p:nvSpPr>
          <p:spPr bwMode="auto">
            <a:xfrm>
              <a:off x="2454" y="934"/>
              <a:ext cx="281" cy="1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8" name="Rectangle 60"/>
            <p:cNvSpPr>
              <a:spLocks noChangeArrowheads="1"/>
            </p:cNvSpPr>
            <p:nvPr/>
          </p:nvSpPr>
          <p:spPr bwMode="auto">
            <a:xfrm>
              <a:off x="2472" y="884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7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9" name="Rectangle 61"/>
            <p:cNvSpPr>
              <a:spLocks noChangeArrowheads="1"/>
            </p:cNvSpPr>
            <p:nvPr/>
          </p:nvSpPr>
          <p:spPr bwMode="auto">
            <a:xfrm>
              <a:off x="2454" y="276"/>
              <a:ext cx="334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11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70" name="Rectangle 60"/>
          <p:cNvSpPr>
            <a:spLocks noChangeArrowheads="1"/>
          </p:cNvSpPr>
          <p:nvPr/>
        </p:nvSpPr>
        <p:spPr bwMode="auto">
          <a:xfrm>
            <a:off x="3786182" y="1428736"/>
            <a:ext cx="807913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10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715008" y="1357298"/>
            <a:ext cx="453970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-</a:t>
            </a:r>
            <a:endParaRPr lang="ru-RU" dirty="0"/>
          </a:p>
        </p:txBody>
      </p:sp>
      <p:grpSp>
        <p:nvGrpSpPr>
          <p:cNvPr id="15" name="Group 62"/>
          <p:cNvGrpSpPr>
            <a:grpSpLocks/>
          </p:cNvGrpSpPr>
          <p:nvPr/>
        </p:nvGrpSpPr>
        <p:grpSpPr bwMode="auto">
          <a:xfrm>
            <a:off x="6643702" y="1214422"/>
            <a:ext cx="642942" cy="1738110"/>
            <a:chOff x="2454" y="276"/>
            <a:chExt cx="281" cy="1374"/>
          </a:xfrm>
        </p:grpSpPr>
        <p:sp>
          <p:nvSpPr>
            <p:cNvPr id="73" name="Line 59"/>
            <p:cNvSpPr>
              <a:spLocks noChangeShapeType="1"/>
            </p:cNvSpPr>
            <p:nvPr/>
          </p:nvSpPr>
          <p:spPr bwMode="auto">
            <a:xfrm>
              <a:off x="2454" y="934"/>
              <a:ext cx="281" cy="1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" name="Rectangle 60"/>
            <p:cNvSpPr>
              <a:spLocks noChangeArrowheads="1"/>
            </p:cNvSpPr>
            <p:nvPr/>
          </p:nvSpPr>
          <p:spPr bwMode="auto">
            <a:xfrm>
              <a:off x="2472" y="884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7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75" name="Rectangle 61"/>
            <p:cNvSpPr>
              <a:spLocks noChangeArrowheads="1"/>
            </p:cNvSpPr>
            <p:nvPr/>
          </p:nvSpPr>
          <p:spPr bwMode="auto">
            <a:xfrm>
              <a:off x="2454" y="276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6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76" name="Rectangle 60"/>
          <p:cNvSpPr>
            <a:spLocks noChangeArrowheads="1"/>
          </p:cNvSpPr>
          <p:nvPr/>
        </p:nvSpPr>
        <p:spPr bwMode="auto">
          <a:xfrm>
            <a:off x="6143636" y="1500174"/>
            <a:ext cx="403957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5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7358082" y="1500174"/>
            <a:ext cx="644728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=</a:t>
            </a:r>
            <a:endParaRPr lang="ru-RU" dirty="0"/>
          </a:p>
        </p:txBody>
      </p:sp>
      <p:grpSp>
        <p:nvGrpSpPr>
          <p:cNvPr id="56" name="Группа 55"/>
          <p:cNvGrpSpPr/>
          <p:nvPr/>
        </p:nvGrpSpPr>
        <p:grpSpPr>
          <a:xfrm>
            <a:off x="0" y="3357562"/>
            <a:ext cx="5070972" cy="1897500"/>
            <a:chOff x="0" y="3357562"/>
            <a:chExt cx="5070972" cy="1897500"/>
          </a:xfrm>
        </p:grpSpPr>
        <p:sp>
          <p:nvSpPr>
            <p:cNvPr id="78" name="TextBox 77"/>
            <p:cNvSpPr txBox="1"/>
            <p:nvPr/>
          </p:nvSpPr>
          <p:spPr>
            <a:xfrm>
              <a:off x="0" y="3643314"/>
              <a:ext cx="644728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=</a:t>
              </a:r>
              <a:endParaRPr lang="ru-RU" dirty="0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785786" y="3714752"/>
              <a:ext cx="2204450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(10-5)</a:t>
              </a: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2857488" y="3786190"/>
              <a:ext cx="697627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+</a:t>
              </a:r>
              <a:r>
                <a:rPr lang="ru-RU" dirty="0" smtClean="0"/>
                <a:t> </a:t>
              </a:r>
              <a:endParaRPr lang="ru-RU" dirty="0"/>
            </a:p>
          </p:txBody>
        </p:sp>
        <p:grpSp>
          <p:nvGrpSpPr>
            <p:cNvPr id="19" name="Group 62"/>
            <p:cNvGrpSpPr>
              <a:grpSpLocks/>
            </p:cNvGrpSpPr>
            <p:nvPr/>
          </p:nvGrpSpPr>
          <p:grpSpPr bwMode="auto">
            <a:xfrm>
              <a:off x="3428992" y="3357562"/>
              <a:ext cx="1641980" cy="1897500"/>
              <a:chOff x="2443" y="163"/>
              <a:chExt cx="596" cy="1500"/>
            </a:xfrm>
          </p:grpSpPr>
          <p:sp>
            <p:nvSpPr>
              <p:cNvPr id="87" name="Line 59"/>
              <p:cNvSpPr>
                <a:spLocks noChangeShapeType="1"/>
              </p:cNvSpPr>
              <p:nvPr/>
            </p:nvSpPr>
            <p:spPr bwMode="auto">
              <a:xfrm flipV="1">
                <a:off x="2454" y="897"/>
                <a:ext cx="585" cy="37"/>
              </a:xfrm>
              <a:prstGeom prst="line">
                <a:avLst/>
              </a:prstGeom>
              <a:noFill/>
              <a:ln w="5715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8" name="Rectangle 60"/>
              <p:cNvSpPr>
                <a:spLocks noChangeArrowheads="1"/>
              </p:cNvSpPr>
              <p:nvPr/>
            </p:nvSpPr>
            <p:spPr bwMode="auto">
              <a:xfrm>
                <a:off x="2624" y="897"/>
                <a:ext cx="147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7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89" name="Rectangle 61"/>
              <p:cNvSpPr>
                <a:spLocks noChangeArrowheads="1"/>
              </p:cNvSpPr>
              <p:nvPr/>
            </p:nvSpPr>
            <p:spPr bwMode="auto">
              <a:xfrm>
                <a:off x="2443" y="163"/>
                <a:ext cx="521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11-6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</p:grpSp>
      <p:sp>
        <p:nvSpPr>
          <p:cNvPr id="93" name="TextBox 92"/>
          <p:cNvSpPr txBox="1"/>
          <p:nvPr/>
        </p:nvSpPr>
        <p:spPr>
          <a:xfrm>
            <a:off x="5286380" y="3857628"/>
            <a:ext cx="644728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=</a:t>
            </a:r>
            <a:endParaRPr lang="ru-RU" dirty="0"/>
          </a:p>
        </p:txBody>
      </p:sp>
      <p:grpSp>
        <p:nvGrpSpPr>
          <p:cNvPr id="55" name="Группа 54"/>
          <p:cNvGrpSpPr/>
          <p:nvPr/>
        </p:nvGrpSpPr>
        <p:grpSpPr>
          <a:xfrm>
            <a:off x="6000760" y="3500438"/>
            <a:ext cx="1143008" cy="1738110"/>
            <a:chOff x="6000760" y="2571744"/>
            <a:chExt cx="1143008" cy="1738110"/>
          </a:xfrm>
        </p:grpSpPr>
        <p:grpSp>
          <p:nvGrpSpPr>
            <p:cNvPr id="20" name="Group 62"/>
            <p:cNvGrpSpPr>
              <a:grpSpLocks/>
            </p:cNvGrpSpPr>
            <p:nvPr/>
          </p:nvGrpSpPr>
          <p:grpSpPr bwMode="auto">
            <a:xfrm>
              <a:off x="6500826" y="2571744"/>
              <a:ext cx="642942" cy="1738110"/>
              <a:chOff x="2454" y="276"/>
              <a:chExt cx="281" cy="1374"/>
            </a:xfrm>
          </p:grpSpPr>
          <p:sp>
            <p:nvSpPr>
              <p:cNvPr id="96" name="Line 59"/>
              <p:cNvSpPr>
                <a:spLocks noChangeShapeType="1"/>
              </p:cNvSpPr>
              <p:nvPr/>
            </p:nvSpPr>
            <p:spPr bwMode="auto">
              <a:xfrm>
                <a:off x="2454" y="934"/>
                <a:ext cx="281" cy="1"/>
              </a:xfrm>
              <a:prstGeom prst="line">
                <a:avLst/>
              </a:prstGeom>
              <a:noFill/>
              <a:ln w="5715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" name="Rectangle 60"/>
              <p:cNvSpPr>
                <a:spLocks noChangeArrowheads="1"/>
              </p:cNvSpPr>
              <p:nvPr/>
            </p:nvSpPr>
            <p:spPr bwMode="auto">
              <a:xfrm>
                <a:off x="2472" y="884"/>
                <a:ext cx="177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7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98" name="Rectangle 61"/>
              <p:cNvSpPr>
                <a:spLocks noChangeArrowheads="1"/>
              </p:cNvSpPr>
              <p:nvPr/>
            </p:nvSpPr>
            <p:spPr bwMode="auto">
              <a:xfrm>
                <a:off x="2454" y="276"/>
                <a:ext cx="177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5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sp>
          <p:nvSpPr>
            <p:cNvPr id="99" name="Rectangle 60"/>
            <p:cNvSpPr>
              <a:spLocks noChangeArrowheads="1"/>
            </p:cNvSpPr>
            <p:nvPr/>
          </p:nvSpPr>
          <p:spPr bwMode="auto">
            <a:xfrm>
              <a:off x="6000760" y="2857496"/>
              <a:ext cx="403957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5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0" grpId="0"/>
      <p:bldP spid="71" grpId="0"/>
      <p:bldP spid="76" grpId="0"/>
      <p:bldP spid="77" grpId="0"/>
      <p:bldP spid="9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493115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  <a:ea typeface="+mj-ea"/>
                <a:cs typeface="+mj-cs"/>
              </a:rPr>
              <a:t>№ 467, 469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1214422"/>
            <a:ext cx="17876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№ 467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3714752"/>
            <a:ext cx="17876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№ 469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428596" y="1857364"/>
            <a:ext cx="1143008" cy="1738110"/>
            <a:chOff x="6000760" y="2571744"/>
            <a:chExt cx="1143008" cy="1738110"/>
          </a:xfrm>
        </p:grpSpPr>
        <p:grpSp>
          <p:nvGrpSpPr>
            <p:cNvPr id="6" name="Group 62"/>
            <p:cNvGrpSpPr>
              <a:grpSpLocks/>
            </p:cNvGrpSpPr>
            <p:nvPr/>
          </p:nvGrpSpPr>
          <p:grpSpPr bwMode="auto">
            <a:xfrm>
              <a:off x="6500826" y="2571744"/>
              <a:ext cx="642942" cy="1738110"/>
              <a:chOff x="2454" y="276"/>
              <a:chExt cx="281" cy="1374"/>
            </a:xfrm>
          </p:grpSpPr>
          <p:sp>
            <p:nvSpPr>
              <p:cNvPr id="8" name="Line 59"/>
              <p:cNvSpPr>
                <a:spLocks noChangeShapeType="1"/>
              </p:cNvSpPr>
              <p:nvPr/>
            </p:nvSpPr>
            <p:spPr bwMode="auto">
              <a:xfrm>
                <a:off x="2454" y="934"/>
                <a:ext cx="281" cy="1"/>
              </a:xfrm>
              <a:prstGeom prst="line">
                <a:avLst/>
              </a:prstGeom>
              <a:noFill/>
              <a:ln w="5715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" name="Rectangle 60"/>
              <p:cNvSpPr>
                <a:spLocks noChangeArrowheads="1"/>
              </p:cNvSpPr>
              <p:nvPr/>
            </p:nvSpPr>
            <p:spPr bwMode="auto">
              <a:xfrm>
                <a:off x="2472" y="884"/>
                <a:ext cx="177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5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0" name="Rectangle 61"/>
              <p:cNvSpPr>
                <a:spLocks noChangeArrowheads="1"/>
              </p:cNvSpPr>
              <p:nvPr/>
            </p:nvSpPr>
            <p:spPr bwMode="auto">
              <a:xfrm>
                <a:off x="2454" y="276"/>
                <a:ext cx="177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3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sp>
          <p:nvSpPr>
            <p:cNvPr id="7" name="Rectangle 60"/>
            <p:cNvSpPr>
              <a:spLocks noChangeArrowheads="1"/>
            </p:cNvSpPr>
            <p:nvPr/>
          </p:nvSpPr>
          <p:spPr bwMode="auto">
            <a:xfrm>
              <a:off x="6000760" y="2857496"/>
              <a:ext cx="403957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4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2643174" y="1928802"/>
            <a:ext cx="1143008" cy="1738110"/>
            <a:chOff x="6000760" y="2571744"/>
            <a:chExt cx="1143008" cy="1738110"/>
          </a:xfrm>
        </p:grpSpPr>
        <p:grpSp>
          <p:nvGrpSpPr>
            <p:cNvPr id="12" name="Group 62"/>
            <p:cNvGrpSpPr>
              <a:grpSpLocks/>
            </p:cNvGrpSpPr>
            <p:nvPr/>
          </p:nvGrpSpPr>
          <p:grpSpPr bwMode="auto">
            <a:xfrm>
              <a:off x="6500826" y="2571744"/>
              <a:ext cx="642942" cy="1738110"/>
              <a:chOff x="2454" y="276"/>
              <a:chExt cx="281" cy="1374"/>
            </a:xfrm>
          </p:grpSpPr>
          <p:sp>
            <p:nvSpPr>
              <p:cNvPr id="14" name="Line 59"/>
              <p:cNvSpPr>
                <a:spLocks noChangeShapeType="1"/>
              </p:cNvSpPr>
              <p:nvPr/>
            </p:nvSpPr>
            <p:spPr bwMode="auto">
              <a:xfrm>
                <a:off x="2454" y="934"/>
                <a:ext cx="281" cy="1"/>
              </a:xfrm>
              <a:prstGeom prst="line">
                <a:avLst/>
              </a:prstGeom>
              <a:noFill/>
              <a:ln w="5715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Rectangle 60"/>
              <p:cNvSpPr>
                <a:spLocks noChangeArrowheads="1"/>
              </p:cNvSpPr>
              <p:nvPr/>
            </p:nvSpPr>
            <p:spPr bwMode="auto">
              <a:xfrm>
                <a:off x="2472" y="884"/>
                <a:ext cx="177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5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6" name="Rectangle 61"/>
              <p:cNvSpPr>
                <a:spLocks noChangeArrowheads="1"/>
              </p:cNvSpPr>
              <p:nvPr/>
            </p:nvSpPr>
            <p:spPr bwMode="auto">
              <a:xfrm>
                <a:off x="2454" y="276"/>
                <a:ext cx="177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3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sp>
          <p:nvSpPr>
            <p:cNvPr id="13" name="Rectangle 60"/>
            <p:cNvSpPr>
              <a:spLocks noChangeArrowheads="1"/>
            </p:cNvSpPr>
            <p:nvPr/>
          </p:nvSpPr>
          <p:spPr bwMode="auto">
            <a:xfrm>
              <a:off x="6000760" y="2857496"/>
              <a:ext cx="403957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5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4786314" y="2000240"/>
            <a:ext cx="1143008" cy="1738110"/>
            <a:chOff x="6000760" y="2571744"/>
            <a:chExt cx="1143008" cy="1738110"/>
          </a:xfrm>
        </p:grpSpPr>
        <p:grpSp>
          <p:nvGrpSpPr>
            <p:cNvPr id="18" name="Group 62"/>
            <p:cNvGrpSpPr>
              <a:grpSpLocks/>
            </p:cNvGrpSpPr>
            <p:nvPr/>
          </p:nvGrpSpPr>
          <p:grpSpPr bwMode="auto">
            <a:xfrm>
              <a:off x="6500826" y="2571744"/>
              <a:ext cx="642942" cy="1738110"/>
              <a:chOff x="2454" y="276"/>
              <a:chExt cx="281" cy="1374"/>
            </a:xfrm>
          </p:grpSpPr>
          <p:sp>
            <p:nvSpPr>
              <p:cNvPr id="20" name="Line 59"/>
              <p:cNvSpPr>
                <a:spLocks noChangeShapeType="1"/>
              </p:cNvSpPr>
              <p:nvPr/>
            </p:nvSpPr>
            <p:spPr bwMode="auto">
              <a:xfrm>
                <a:off x="2454" y="934"/>
                <a:ext cx="281" cy="1"/>
              </a:xfrm>
              <a:prstGeom prst="line">
                <a:avLst/>
              </a:prstGeom>
              <a:noFill/>
              <a:ln w="5715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Rectangle 60"/>
              <p:cNvSpPr>
                <a:spLocks noChangeArrowheads="1"/>
              </p:cNvSpPr>
              <p:nvPr/>
            </p:nvSpPr>
            <p:spPr bwMode="auto">
              <a:xfrm>
                <a:off x="2472" y="884"/>
                <a:ext cx="177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5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22" name="Rectangle 61"/>
              <p:cNvSpPr>
                <a:spLocks noChangeArrowheads="1"/>
              </p:cNvSpPr>
              <p:nvPr/>
            </p:nvSpPr>
            <p:spPr bwMode="auto">
              <a:xfrm>
                <a:off x="2454" y="276"/>
                <a:ext cx="177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2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sp>
          <p:nvSpPr>
            <p:cNvPr id="19" name="Rectangle 60"/>
            <p:cNvSpPr>
              <a:spLocks noChangeArrowheads="1"/>
            </p:cNvSpPr>
            <p:nvPr/>
          </p:nvSpPr>
          <p:spPr bwMode="auto">
            <a:xfrm>
              <a:off x="6000760" y="2857496"/>
              <a:ext cx="403957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5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7072330" y="2000240"/>
            <a:ext cx="1143008" cy="1738110"/>
            <a:chOff x="6000760" y="2571744"/>
            <a:chExt cx="1143008" cy="1738110"/>
          </a:xfrm>
        </p:grpSpPr>
        <p:grpSp>
          <p:nvGrpSpPr>
            <p:cNvPr id="24" name="Group 62"/>
            <p:cNvGrpSpPr>
              <a:grpSpLocks/>
            </p:cNvGrpSpPr>
            <p:nvPr/>
          </p:nvGrpSpPr>
          <p:grpSpPr bwMode="auto">
            <a:xfrm>
              <a:off x="6500826" y="2571744"/>
              <a:ext cx="642942" cy="1738110"/>
              <a:chOff x="2454" y="276"/>
              <a:chExt cx="281" cy="1374"/>
            </a:xfrm>
          </p:grpSpPr>
          <p:sp>
            <p:nvSpPr>
              <p:cNvPr id="26" name="Line 59"/>
              <p:cNvSpPr>
                <a:spLocks noChangeShapeType="1"/>
              </p:cNvSpPr>
              <p:nvPr/>
            </p:nvSpPr>
            <p:spPr bwMode="auto">
              <a:xfrm>
                <a:off x="2454" y="934"/>
                <a:ext cx="281" cy="1"/>
              </a:xfrm>
              <a:prstGeom prst="line">
                <a:avLst/>
              </a:prstGeom>
              <a:noFill/>
              <a:ln w="5715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" name="Rectangle 60"/>
              <p:cNvSpPr>
                <a:spLocks noChangeArrowheads="1"/>
              </p:cNvSpPr>
              <p:nvPr/>
            </p:nvSpPr>
            <p:spPr bwMode="auto">
              <a:xfrm>
                <a:off x="2472" y="884"/>
                <a:ext cx="177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5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28" name="Rectangle 61"/>
              <p:cNvSpPr>
                <a:spLocks noChangeArrowheads="1"/>
              </p:cNvSpPr>
              <p:nvPr/>
            </p:nvSpPr>
            <p:spPr bwMode="auto">
              <a:xfrm>
                <a:off x="2454" y="276"/>
                <a:ext cx="177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2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sp>
          <p:nvSpPr>
            <p:cNvPr id="25" name="Rectangle 60"/>
            <p:cNvSpPr>
              <a:spLocks noChangeArrowheads="1"/>
            </p:cNvSpPr>
            <p:nvPr/>
          </p:nvSpPr>
          <p:spPr bwMode="auto">
            <a:xfrm>
              <a:off x="6000760" y="2857496"/>
              <a:ext cx="403957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6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428596" y="4500570"/>
            <a:ext cx="1143008" cy="1738110"/>
            <a:chOff x="6000760" y="2571744"/>
            <a:chExt cx="1143008" cy="1738110"/>
          </a:xfrm>
        </p:grpSpPr>
        <p:grpSp>
          <p:nvGrpSpPr>
            <p:cNvPr id="30" name="Group 62"/>
            <p:cNvGrpSpPr>
              <a:grpSpLocks/>
            </p:cNvGrpSpPr>
            <p:nvPr/>
          </p:nvGrpSpPr>
          <p:grpSpPr bwMode="auto">
            <a:xfrm>
              <a:off x="6500826" y="2571744"/>
              <a:ext cx="642942" cy="1738110"/>
              <a:chOff x="2454" y="276"/>
              <a:chExt cx="281" cy="1374"/>
            </a:xfrm>
          </p:grpSpPr>
          <p:sp>
            <p:nvSpPr>
              <p:cNvPr id="32" name="Line 59"/>
              <p:cNvSpPr>
                <a:spLocks noChangeShapeType="1"/>
              </p:cNvSpPr>
              <p:nvPr/>
            </p:nvSpPr>
            <p:spPr bwMode="auto">
              <a:xfrm>
                <a:off x="2454" y="934"/>
                <a:ext cx="281" cy="1"/>
              </a:xfrm>
              <a:prstGeom prst="line">
                <a:avLst/>
              </a:prstGeom>
              <a:noFill/>
              <a:ln w="5715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" name="Rectangle 60"/>
              <p:cNvSpPr>
                <a:spLocks noChangeArrowheads="1"/>
              </p:cNvSpPr>
              <p:nvPr/>
            </p:nvSpPr>
            <p:spPr bwMode="auto">
              <a:xfrm>
                <a:off x="2472" y="884"/>
                <a:ext cx="177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9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34" name="Rectangle 61"/>
              <p:cNvSpPr>
                <a:spLocks noChangeArrowheads="1"/>
              </p:cNvSpPr>
              <p:nvPr/>
            </p:nvSpPr>
            <p:spPr bwMode="auto">
              <a:xfrm>
                <a:off x="2454" y="276"/>
                <a:ext cx="177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5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sp>
          <p:nvSpPr>
            <p:cNvPr id="31" name="Rectangle 60"/>
            <p:cNvSpPr>
              <a:spLocks noChangeArrowheads="1"/>
            </p:cNvSpPr>
            <p:nvPr/>
          </p:nvSpPr>
          <p:spPr bwMode="auto">
            <a:xfrm>
              <a:off x="6000760" y="2857496"/>
              <a:ext cx="403957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1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2714612" y="4500570"/>
            <a:ext cx="1143008" cy="1738110"/>
            <a:chOff x="6000760" y="2571744"/>
            <a:chExt cx="1143008" cy="1738110"/>
          </a:xfrm>
        </p:grpSpPr>
        <p:grpSp>
          <p:nvGrpSpPr>
            <p:cNvPr id="36" name="Group 62"/>
            <p:cNvGrpSpPr>
              <a:grpSpLocks/>
            </p:cNvGrpSpPr>
            <p:nvPr/>
          </p:nvGrpSpPr>
          <p:grpSpPr bwMode="auto">
            <a:xfrm>
              <a:off x="6500826" y="2571744"/>
              <a:ext cx="642942" cy="1738110"/>
              <a:chOff x="2454" y="276"/>
              <a:chExt cx="281" cy="1374"/>
            </a:xfrm>
          </p:grpSpPr>
          <p:sp>
            <p:nvSpPr>
              <p:cNvPr id="38" name="Line 59"/>
              <p:cNvSpPr>
                <a:spLocks noChangeShapeType="1"/>
              </p:cNvSpPr>
              <p:nvPr/>
            </p:nvSpPr>
            <p:spPr bwMode="auto">
              <a:xfrm>
                <a:off x="2454" y="934"/>
                <a:ext cx="281" cy="1"/>
              </a:xfrm>
              <a:prstGeom prst="line">
                <a:avLst/>
              </a:prstGeom>
              <a:noFill/>
              <a:ln w="5715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" name="Rectangle 60"/>
              <p:cNvSpPr>
                <a:spLocks noChangeArrowheads="1"/>
              </p:cNvSpPr>
              <p:nvPr/>
            </p:nvSpPr>
            <p:spPr bwMode="auto">
              <a:xfrm>
                <a:off x="2472" y="884"/>
                <a:ext cx="177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3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40" name="Rectangle 61"/>
              <p:cNvSpPr>
                <a:spLocks noChangeArrowheads="1"/>
              </p:cNvSpPr>
              <p:nvPr/>
            </p:nvSpPr>
            <p:spPr bwMode="auto">
              <a:xfrm>
                <a:off x="2454" y="276"/>
                <a:ext cx="177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1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sp>
          <p:nvSpPr>
            <p:cNvPr id="37" name="Rectangle 60"/>
            <p:cNvSpPr>
              <a:spLocks noChangeArrowheads="1"/>
            </p:cNvSpPr>
            <p:nvPr/>
          </p:nvSpPr>
          <p:spPr bwMode="auto">
            <a:xfrm>
              <a:off x="6000760" y="2857496"/>
              <a:ext cx="403957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1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41" name="Rectangle 60"/>
          <p:cNvSpPr>
            <a:spLocks noChangeArrowheads="1"/>
          </p:cNvSpPr>
          <p:nvPr/>
        </p:nvSpPr>
        <p:spPr bwMode="auto">
          <a:xfrm>
            <a:off x="4786314" y="4786322"/>
            <a:ext cx="403957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42" name="Группа 41"/>
          <p:cNvGrpSpPr/>
          <p:nvPr/>
        </p:nvGrpSpPr>
        <p:grpSpPr>
          <a:xfrm>
            <a:off x="5715008" y="4429132"/>
            <a:ext cx="1143008" cy="1738110"/>
            <a:chOff x="6000760" y="2571744"/>
            <a:chExt cx="1143008" cy="1738110"/>
          </a:xfrm>
        </p:grpSpPr>
        <p:grpSp>
          <p:nvGrpSpPr>
            <p:cNvPr id="43" name="Group 62"/>
            <p:cNvGrpSpPr>
              <a:grpSpLocks/>
            </p:cNvGrpSpPr>
            <p:nvPr/>
          </p:nvGrpSpPr>
          <p:grpSpPr bwMode="auto">
            <a:xfrm>
              <a:off x="6500826" y="2571744"/>
              <a:ext cx="642942" cy="1738110"/>
              <a:chOff x="2454" y="276"/>
              <a:chExt cx="281" cy="1374"/>
            </a:xfrm>
          </p:grpSpPr>
          <p:sp>
            <p:nvSpPr>
              <p:cNvPr id="45" name="Line 59"/>
              <p:cNvSpPr>
                <a:spLocks noChangeShapeType="1"/>
              </p:cNvSpPr>
              <p:nvPr/>
            </p:nvSpPr>
            <p:spPr bwMode="auto">
              <a:xfrm>
                <a:off x="2454" y="934"/>
                <a:ext cx="281" cy="1"/>
              </a:xfrm>
              <a:prstGeom prst="line">
                <a:avLst/>
              </a:prstGeom>
              <a:noFill/>
              <a:ln w="5715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6" name="Rectangle 60"/>
              <p:cNvSpPr>
                <a:spLocks noChangeArrowheads="1"/>
              </p:cNvSpPr>
              <p:nvPr/>
            </p:nvSpPr>
            <p:spPr bwMode="auto">
              <a:xfrm>
                <a:off x="2472" y="884"/>
                <a:ext cx="177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9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47" name="Rectangle 61"/>
              <p:cNvSpPr>
                <a:spLocks noChangeArrowheads="1"/>
              </p:cNvSpPr>
              <p:nvPr/>
            </p:nvSpPr>
            <p:spPr bwMode="auto">
              <a:xfrm>
                <a:off x="2454" y="276"/>
                <a:ext cx="177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7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sp>
          <p:nvSpPr>
            <p:cNvPr id="44" name="Rectangle 60"/>
            <p:cNvSpPr>
              <a:spLocks noChangeArrowheads="1"/>
            </p:cNvSpPr>
            <p:nvPr/>
          </p:nvSpPr>
          <p:spPr bwMode="auto">
            <a:xfrm>
              <a:off x="6000760" y="2857496"/>
              <a:ext cx="65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50177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  <a:ea typeface="+mj-ea"/>
                <a:cs typeface="+mj-cs"/>
              </a:rPr>
              <a:t>Решите уравнение: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1928794" y="4357694"/>
            <a:ext cx="1143008" cy="1738110"/>
            <a:chOff x="6000760" y="2571744"/>
            <a:chExt cx="1143008" cy="1738110"/>
          </a:xfrm>
        </p:grpSpPr>
        <p:grpSp>
          <p:nvGrpSpPr>
            <p:cNvPr id="6" name="Group 62"/>
            <p:cNvGrpSpPr>
              <a:grpSpLocks/>
            </p:cNvGrpSpPr>
            <p:nvPr/>
          </p:nvGrpSpPr>
          <p:grpSpPr bwMode="auto">
            <a:xfrm>
              <a:off x="6500826" y="2571744"/>
              <a:ext cx="642942" cy="1738110"/>
              <a:chOff x="2454" y="276"/>
              <a:chExt cx="281" cy="1374"/>
            </a:xfrm>
          </p:grpSpPr>
          <p:sp>
            <p:nvSpPr>
              <p:cNvPr id="8" name="Line 59"/>
              <p:cNvSpPr>
                <a:spLocks noChangeShapeType="1"/>
              </p:cNvSpPr>
              <p:nvPr/>
            </p:nvSpPr>
            <p:spPr bwMode="auto">
              <a:xfrm>
                <a:off x="2454" y="934"/>
                <a:ext cx="281" cy="1"/>
              </a:xfrm>
              <a:prstGeom prst="line">
                <a:avLst/>
              </a:prstGeom>
              <a:noFill/>
              <a:ln w="5715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" name="Rectangle 60"/>
              <p:cNvSpPr>
                <a:spLocks noChangeArrowheads="1"/>
              </p:cNvSpPr>
              <p:nvPr/>
            </p:nvSpPr>
            <p:spPr bwMode="auto">
              <a:xfrm>
                <a:off x="2472" y="884"/>
                <a:ext cx="177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5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0" name="Rectangle 61"/>
              <p:cNvSpPr>
                <a:spLocks noChangeArrowheads="1"/>
              </p:cNvSpPr>
              <p:nvPr/>
            </p:nvSpPr>
            <p:spPr bwMode="auto">
              <a:xfrm>
                <a:off x="2454" y="276"/>
                <a:ext cx="177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1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sp>
          <p:nvSpPr>
            <p:cNvPr id="7" name="Rectangle 60"/>
            <p:cNvSpPr>
              <a:spLocks noChangeArrowheads="1"/>
            </p:cNvSpPr>
            <p:nvPr/>
          </p:nvSpPr>
          <p:spPr bwMode="auto">
            <a:xfrm>
              <a:off x="6000760" y="2857496"/>
              <a:ext cx="403957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5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3786182" y="642918"/>
            <a:ext cx="1143008" cy="1738110"/>
            <a:chOff x="6000760" y="2571744"/>
            <a:chExt cx="1143008" cy="1738110"/>
          </a:xfrm>
        </p:grpSpPr>
        <p:grpSp>
          <p:nvGrpSpPr>
            <p:cNvPr id="12" name="Group 62"/>
            <p:cNvGrpSpPr>
              <a:grpSpLocks/>
            </p:cNvGrpSpPr>
            <p:nvPr/>
          </p:nvGrpSpPr>
          <p:grpSpPr bwMode="auto">
            <a:xfrm>
              <a:off x="6500826" y="2571744"/>
              <a:ext cx="642942" cy="1738110"/>
              <a:chOff x="2454" y="276"/>
              <a:chExt cx="281" cy="1374"/>
            </a:xfrm>
          </p:grpSpPr>
          <p:sp>
            <p:nvSpPr>
              <p:cNvPr id="14" name="Line 59"/>
              <p:cNvSpPr>
                <a:spLocks noChangeShapeType="1"/>
              </p:cNvSpPr>
              <p:nvPr/>
            </p:nvSpPr>
            <p:spPr bwMode="auto">
              <a:xfrm>
                <a:off x="2454" y="934"/>
                <a:ext cx="281" cy="1"/>
              </a:xfrm>
              <a:prstGeom prst="line">
                <a:avLst/>
              </a:prstGeom>
              <a:noFill/>
              <a:ln w="5715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Rectangle 60"/>
              <p:cNvSpPr>
                <a:spLocks noChangeArrowheads="1"/>
              </p:cNvSpPr>
              <p:nvPr/>
            </p:nvSpPr>
            <p:spPr bwMode="auto">
              <a:xfrm>
                <a:off x="2472" y="884"/>
                <a:ext cx="177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5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6" name="Rectangle 61"/>
              <p:cNvSpPr>
                <a:spLocks noChangeArrowheads="1"/>
              </p:cNvSpPr>
              <p:nvPr/>
            </p:nvSpPr>
            <p:spPr bwMode="auto">
              <a:xfrm>
                <a:off x="2454" y="276"/>
                <a:ext cx="177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3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sp>
          <p:nvSpPr>
            <p:cNvPr id="13" name="Rectangle 60"/>
            <p:cNvSpPr>
              <a:spLocks noChangeArrowheads="1"/>
            </p:cNvSpPr>
            <p:nvPr/>
          </p:nvSpPr>
          <p:spPr bwMode="auto">
            <a:xfrm>
              <a:off x="6000760" y="2857496"/>
              <a:ext cx="403957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7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1785918" y="571480"/>
            <a:ext cx="1143008" cy="1738110"/>
            <a:chOff x="6000760" y="2571744"/>
            <a:chExt cx="1143008" cy="1738110"/>
          </a:xfrm>
        </p:grpSpPr>
        <p:grpSp>
          <p:nvGrpSpPr>
            <p:cNvPr id="18" name="Group 62"/>
            <p:cNvGrpSpPr>
              <a:grpSpLocks/>
            </p:cNvGrpSpPr>
            <p:nvPr/>
          </p:nvGrpSpPr>
          <p:grpSpPr bwMode="auto">
            <a:xfrm>
              <a:off x="6500826" y="2571744"/>
              <a:ext cx="642942" cy="1738110"/>
              <a:chOff x="2454" y="276"/>
              <a:chExt cx="281" cy="1374"/>
            </a:xfrm>
          </p:grpSpPr>
          <p:sp>
            <p:nvSpPr>
              <p:cNvPr id="20" name="Line 59"/>
              <p:cNvSpPr>
                <a:spLocks noChangeShapeType="1"/>
              </p:cNvSpPr>
              <p:nvPr/>
            </p:nvSpPr>
            <p:spPr bwMode="auto">
              <a:xfrm>
                <a:off x="2454" y="934"/>
                <a:ext cx="281" cy="1"/>
              </a:xfrm>
              <a:prstGeom prst="line">
                <a:avLst/>
              </a:prstGeom>
              <a:noFill/>
              <a:ln w="5715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Rectangle 60"/>
              <p:cNvSpPr>
                <a:spLocks noChangeArrowheads="1"/>
              </p:cNvSpPr>
              <p:nvPr/>
            </p:nvSpPr>
            <p:spPr bwMode="auto">
              <a:xfrm>
                <a:off x="2472" y="884"/>
                <a:ext cx="177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5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22" name="Rectangle 61"/>
              <p:cNvSpPr>
                <a:spLocks noChangeArrowheads="1"/>
              </p:cNvSpPr>
              <p:nvPr/>
            </p:nvSpPr>
            <p:spPr bwMode="auto">
              <a:xfrm>
                <a:off x="2454" y="276"/>
                <a:ext cx="177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2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sp>
          <p:nvSpPr>
            <p:cNvPr id="19" name="Rectangle 60"/>
            <p:cNvSpPr>
              <a:spLocks noChangeArrowheads="1"/>
            </p:cNvSpPr>
            <p:nvPr/>
          </p:nvSpPr>
          <p:spPr bwMode="auto">
            <a:xfrm>
              <a:off x="6000760" y="2857496"/>
              <a:ext cx="403957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2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41" name="Rectangle 60"/>
          <p:cNvSpPr>
            <a:spLocks noChangeArrowheads="1"/>
          </p:cNvSpPr>
          <p:nvPr/>
        </p:nvSpPr>
        <p:spPr bwMode="auto">
          <a:xfrm>
            <a:off x="3143240" y="2857496"/>
            <a:ext cx="269304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-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8" name="Rectangle 60"/>
          <p:cNvSpPr>
            <a:spLocks noChangeArrowheads="1"/>
          </p:cNvSpPr>
          <p:nvPr/>
        </p:nvSpPr>
        <p:spPr bwMode="auto">
          <a:xfrm>
            <a:off x="428596" y="857232"/>
            <a:ext cx="1245534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Х +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9" name="Rectangle 60"/>
          <p:cNvSpPr>
            <a:spLocks noChangeArrowheads="1"/>
          </p:cNvSpPr>
          <p:nvPr/>
        </p:nvSpPr>
        <p:spPr bwMode="auto">
          <a:xfrm>
            <a:off x="3214678" y="928670"/>
            <a:ext cx="460062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=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0" name="Rectangle 60"/>
          <p:cNvSpPr>
            <a:spLocks noChangeArrowheads="1"/>
          </p:cNvSpPr>
          <p:nvPr/>
        </p:nvSpPr>
        <p:spPr bwMode="auto">
          <a:xfrm>
            <a:off x="428596" y="2786058"/>
            <a:ext cx="1245534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Х =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51" name="Группа 50"/>
          <p:cNvGrpSpPr/>
          <p:nvPr/>
        </p:nvGrpSpPr>
        <p:grpSpPr>
          <a:xfrm>
            <a:off x="1857356" y="2500306"/>
            <a:ext cx="1143008" cy="1738110"/>
            <a:chOff x="6000760" y="2571744"/>
            <a:chExt cx="1143008" cy="1738110"/>
          </a:xfrm>
        </p:grpSpPr>
        <p:grpSp>
          <p:nvGrpSpPr>
            <p:cNvPr id="52" name="Group 62"/>
            <p:cNvGrpSpPr>
              <a:grpSpLocks/>
            </p:cNvGrpSpPr>
            <p:nvPr/>
          </p:nvGrpSpPr>
          <p:grpSpPr bwMode="auto">
            <a:xfrm>
              <a:off x="6500826" y="2571744"/>
              <a:ext cx="642942" cy="1738110"/>
              <a:chOff x="2454" y="276"/>
              <a:chExt cx="281" cy="1374"/>
            </a:xfrm>
          </p:grpSpPr>
          <p:sp>
            <p:nvSpPr>
              <p:cNvPr id="54" name="Line 59"/>
              <p:cNvSpPr>
                <a:spLocks noChangeShapeType="1"/>
              </p:cNvSpPr>
              <p:nvPr/>
            </p:nvSpPr>
            <p:spPr bwMode="auto">
              <a:xfrm>
                <a:off x="2454" y="934"/>
                <a:ext cx="281" cy="1"/>
              </a:xfrm>
              <a:prstGeom prst="line">
                <a:avLst/>
              </a:prstGeom>
              <a:noFill/>
              <a:ln w="5715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" name="Rectangle 60"/>
              <p:cNvSpPr>
                <a:spLocks noChangeArrowheads="1"/>
              </p:cNvSpPr>
              <p:nvPr/>
            </p:nvSpPr>
            <p:spPr bwMode="auto">
              <a:xfrm>
                <a:off x="2472" y="884"/>
                <a:ext cx="177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5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56" name="Rectangle 61"/>
              <p:cNvSpPr>
                <a:spLocks noChangeArrowheads="1"/>
              </p:cNvSpPr>
              <p:nvPr/>
            </p:nvSpPr>
            <p:spPr bwMode="auto">
              <a:xfrm>
                <a:off x="2454" y="276"/>
                <a:ext cx="177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3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sp>
          <p:nvSpPr>
            <p:cNvPr id="53" name="Rectangle 60"/>
            <p:cNvSpPr>
              <a:spLocks noChangeArrowheads="1"/>
            </p:cNvSpPr>
            <p:nvPr/>
          </p:nvSpPr>
          <p:spPr bwMode="auto">
            <a:xfrm>
              <a:off x="6000760" y="2857496"/>
              <a:ext cx="403957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7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57" name="Группа 56"/>
          <p:cNvGrpSpPr/>
          <p:nvPr/>
        </p:nvGrpSpPr>
        <p:grpSpPr>
          <a:xfrm>
            <a:off x="3571868" y="2500306"/>
            <a:ext cx="1143008" cy="1738110"/>
            <a:chOff x="6000760" y="2571744"/>
            <a:chExt cx="1143008" cy="1738110"/>
          </a:xfrm>
        </p:grpSpPr>
        <p:grpSp>
          <p:nvGrpSpPr>
            <p:cNvPr id="58" name="Group 62"/>
            <p:cNvGrpSpPr>
              <a:grpSpLocks/>
            </p:cNvGrpSpPr>
            <p:nvPr/>
          </p:nvGrpSpPr>
          <p:grpSpPr bwMode="auto">
            <a:xfrm>
              <a:off x="6500826" y="2571744"/>
              <a:ext cx="642942" cy="1738110"/>
              <a:chOff x="2454" y="276"/>
              <a:chExt cx="281" cy="1374"/>
            </a:xfrm>
          </p:grpSpPr>
          <p:sp>
            <p:nvSpPr>
              <p:cNvPr id="60" name="Line 59"/>
              <p:cNvSpPr>
                <a:spLocks noChangeShapeType="1"/>
              </p:cNvSpPr>
              <p:nvPr/>
            </p:nvSpPr>
            <p:spPr bwMode="auto">
              <a:xfrm>
                <a:off x="2454" y="934"/>
                <a:ext cx="281" cy="1"/>
              </a:xfrm>
              <a:prstGeom prst="line">
                <a:avLst/>
              </a:prstGeom>
              <a:noFill/>
              <a:ln w="5715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" name="Rectangle 60"/>
              <p:cNvSpPr>
                <a:spLocks noChangeArrowheads="1"/>
              </p:cNvSpPr>
              <p:nvPr/>
            </p:nvSpPr>
            <p:spPr bwMode="auto">
              <a:xfrm>
                <a:off x="2472" y="884"/>
                <a:ext cx="177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5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62" name="Rectangle 61"/>
              <p:cNvSpPr>
                <a:spLocks noChangeArrowheads="1"/>
              </p:cNvSpPr>
              <p:nvPr/>
            </p:nvSpPr>
            <p:spPr bwMode="auto">
              <a:xfrm>
                <a:off x="2454" y="276"/>
                <a:ext cx="177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2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sp>
          <p:nvSpPr>
            <p:cNvPr id="59" name="Rectangle 60"/>
            <p:cNvSpPr>
              <a:spLocks noChangeArrowheads="1"/>
            </p:cNvSpPr>
            <p:nvPr/>
          </p:nvSpPr>
          <p:spPr bwMode="auto">
            <a:xfrm>
              <a:off x="6000760" y="2857496"/>
              <a:ext cx="403957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2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63" name="Rectangle 60"/>
          <p:cNvSpPr>
            <a:spLocks noChangeArrowheads="1"/>
          </p:cNvSpPr>
          <p:nvPr/>
        </p:nvSpPr>
        <p:spPr bwMode="auto">
          <a:xfrm>
            <a:off x="500034" y="4786322"/>
            <a:ext cx="1245534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Х =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50" grpId="0"/>
      <p:bldP spid="6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"/>
            <a:ext cx="9144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C00000"/>
                </a:solidFill>
                <a:latin typeface="Comic Sans MS" pitchFamily="66" charset="0"/>
                <a:ea typeface="+mj-ea"/>
                <a:cs typeface="+mj-cs"/>
              </a:rPr>
              <a:t>Домашнее задание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2500306"/>
            <a:ext cx="9144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chemeClr val="tx2"/>
                </a:solidFill>
                <a:latin typeface="Comic Sans MS" pitchFamily="66" charset="0"/>
                <a:ea typeface="+mj-ea"/>
                <a:cs typeface="+mj-cs"/>
              </a:rPr>
              <a:t>№ 466, 468, выучить правила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  <a:ea typeface="+mj-ea"/>
                <a:cs typeface="+mj-cs"/>
              </a:rPr>
              <a:t>Найдите сумму, используя рисунок</a:t>
            </a:r>
          </a:p>
        </p:txBody>
      </p:sp>
      <p:sp>
        <p:nvSpPr>
          <p:cNvPr id="4" name="Куб 3"/>
          <p:cNvSpPr/>
          <p:nvPr/>
        </p:nvSpPr>
        <p:spPr>
          <a:xfrm>
            <a:off x="428596" y="1071546"/>
            <a:ext cx="1216152" cy="1216152"/>
          </a:xfrm>
          <a:prstGeom prst="cube">
            <a:avLst/>
          </a:prstGeom>
          <a:gradFill>
            <a:gsLst>
              <a:gs pos="0">
                <a:srgbClr val="FF0000"/>
              </a:gs>
              <a:gs pos="7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48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Куб 4"/>
          <p:cNvSpPr/>
          <p:nvPr/>
        </p:nvSpPr>
        <p:spPr>
          <a:xfrm>
            <a:off x="1357290" y="1071546"/>
            <a:ext cx="1216152" cy="1216152"/>
          </a:xfrm>
          <a:prstGeom prst="cube">
            <a:avLst/>
          </a:prstGeom>
          <a:gradFill>
            <a:gsLst>
              <a:gs pos="0">
                <a:srgbClr val="FF0000"/>
              </a:gs>
              <a:gs pos="7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48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Куб 5"/>
          <p:cNvSpPr/>
          <p:nvPr/>
        </p:nvSpPr>
        <p:spPr>
          <a:xfrm>
            <a:off x="3286116" y="1071546"/>
            <a:ext cx="1216152" cy="1216152"/>
          </a:xfrm>
          <a:prstGeom prst="cube">
            <a:avLst/>
          </a:prstGeom>
          <a:gradFill>
            <a:gsLst>
              <a:gs pos="0">
                <a:srgbClr val="FF0000"/>
              </a:gs>
              <a:gs pos="7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48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Куб 6"/>
          <p:cNvSpPr/>
          <p:nvPr/>
        </p:nvSpPr>
        <p:spPr>
          <a:xfrm>
            <a:off x="4143372" y="1071546"/>
            <a:ext cx="1216152" cy="1216152"/>
          </a:xfrm>
          <a:prstGeom prst="cube">
            <a:avLst/>
          </a:prstGeom>
          <a:gradFill>
            <a:gsLst>
              <a:gs pos="0">
                <a:srgbClr val="FF0000"/>
              </a:gs>
              <a:gs pos="7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48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5857884" y="1071546"/>
            <a:ext cx="1216152" cy="1216152"/>
          </a:xfrm>
          <a:prstGeom prst="cube">
            <a:avLst/>
          </a:prstGeom>
          <a:gradFill>
            <a:gsLst>
              <a:gs pos="0">
                <a:srgbClr val="FF0000"/>
              </a:gs>
              <a:gs pos="7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48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уб 8"/>
          <p:cNvSpPr/>
          <p:nvPr/>
        </p:nvSpPr>
        <p:spPr>
          <a:xfrm>
            <a:off x="6786578" y="1071546"/>
            <a:ext cx="1216152" cy="1216152"/>
          </a:xfrm>
          <a:prstGeom prst="cube">
            <a:avLst/>
          </a:prstGeom>
          <a:gradFill>
            <a:gsLst>
              <a:gs pos="0">
                <a:srgbClr val="FFFF00"/>
              </a:gs>
              <a:gs pos="7000">
                <a:srgbClr val="FFFF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48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уб 10"/>
          <p:cNvSpPr/>
          <p:nvPr/>
        </p:nvSpPr>
        <p:spPr>
          <a:xfrm>
            <a:off x="3000364" y="2857496"/>
            <a:ext cx="1216152" cy="1216152"/>
          </a:xfrm>
          <a:prstGeom prst="cube">
            <a:avLst/>
          </a:prstGeom>
          <a:gradFill>
            <a:gsLst>
              <a:gs pos="0">
                <a:srgbClr val="FF0000"/>
              </a:gs>
              <a:gs pos="7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48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Куб 12"/>
          <p:cNvSpPr/>
          <p:nvPr/>
        </p:nvSpPr>
        <p:spPr>
          <a:xfrm>
            <a:off x="428596" y="2786058"/>
            <a:ext cx="1216152" cy="1216152"/>
          </a:xfrm>
          <a:prstGeom prst="cube">
            <a:avLst/>
          </a:prstGeom>
          <a:gradFill>
            <a:gsLst>
              <a:gs pos="0">
                <a:srgbClr val="FF0000"/>
              </a:gs>
              <a:gs pos="7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48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Куб 11"/>
          <p:cNvSpPr/>
          <p:nvPr/>
        </p:nvSpPr>
        <p:spPr>
          <a:xfrm>
            <a:off x="1357290" y="2786058"/>
            <a:ext cx="1216152" cy="1216152"/>
          </a:xfrm>
          <a:prstGeom prst="cube">
            <a:avLst/>
          </a:prstGeom>
          <a:gradFill>
            <a:gsLst>
              <a:gs pos="0">
                <a:srgbClr val="FF0000"/>
              </a:gs>
              <a:gs pos="7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48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уб 9"/>
          <p:cNvSpPr/>
          <p:nvPr/>
        </p:nvSpPr>
        <p:spPr>
          <a:xfrm>
            <a:off x="3857620" y="2857496"/>
            <a:ext cx="1216152" cy="1216152"/>
          </a:xfrm>
          <a:prstGeom prst="cube">
            <a:avLst/>
          </a:prstGeom>
          <a:gradFill>
            <a:gsLst>
              <a:gs pos="0">
                <a:srgbClr val="FFFF00"/>
              </a:gs>
              <a:gs pos="7000">
                <a:srgbClr val="FFFF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48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5" name="Группа 14"/>
          <p:cNvGrpSpPr/>
          <p:nvPr/>
        </p:nvGrpSpPr>
        <p:grpSpPr>
          <a:xfrm>
            <a:off x="571472" y="4572135"/>
            <a:ext cx="1143008" cy="1738110"/>
            <a:chOff x="5643570" y="1071470"/>
            <a:chExt cx="1143008" cy="1738110"/>
          </a:xfrm>
        </p:grpSpPr>
        <p:grpSp>
          <p:nvGrpSpPr>
            <p:cNvPr id="16" name="Group 62"/>
            <p:cNvGrpSpPr>
              <a:grpSpLocks/>
            </p:cNvGrpSpPr>
            <p:nvPr/>
          </p:nvGrpSpPr>
          <p:grpSpPr bwMode="auto">
            <a:xfrm>
              <a:off x="6143636" y="1071470"/>
              <a:ext cx="642942" cy="1738110"/>
              <a:chOff x="2454" y="276"/>
              <a:chExt cx="281" cy="1374"/>
            </a:xfrm>
          </p:grpSpPr>
          <p:sp>
            <p:nvSpPr>
              <p:cNvPr id="18" name="Line 59"/>
              <p:cNvSpPr>
                <a:spLocks noChangeShapeType="1"/>
              </p:cNvSpPr>
              <p:nvPr/>
            </p:nvSpPr>
            <p:spPr bwMode="auto">
              <a:xfrm>
                <a:off x="2454" y="934"/>
                <a:ext cx="281" cy="1"/>
              </a:xfrm>
              <a:prstGeom prst="line">
                <a:avLst/>
              </a:prstGeom>
              <a:noFill/>
              <a:ln w="5715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" name="Rectangle 60"/>
              <p:cNvSpPr>
                <a:spLocks noChangeArrowheads="1"/>
              </p:cNvSpPr>
              <p:nvPr/>
            </p:nvSpPr>
            <p:spPr bwMode="auto">
              <a:xfrm>
                <a:off x="2472" y="884"/>
                <a:ext cx="177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2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20" name="Rectangle 61"/>
              <p:cNvSpPr>
                <a:spLocks noChangeArrowheads="1"/>
              </p:cNvSpPr>
              <p:nvPr/>
            </p:nvSpPr>
            <p:spPr bwMode="auto">
              <a:xfrm>
                <a:off x="2454" y="276"/>
                <a:ext cx="199" cy="7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1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sp>
          <p:nvSpPr>
            <p:cNvPr id="17" name="Rectangle 60"/>
            <p:cNvSpPr>
              <a:spLocks noChangeArrowheads="1"/>
            </p:cNvSpPr>
            <p:nvPr/>
          </p:nvSpPr>
          <p:spPr bwMode="auto">
            <a:xfrm>
              <a:off x="5643570" y="1428736"/>
              <a:ext cx="403957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2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928794" y="4857760"/>
            <a:ext cx="697627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+</a:t>
            </a:r>
            <a:r>
              <a:rPr lang="ru-RU" dirty="0" smtClean="0"/>
              <a:t> </a:t>
            </a:r>
            <a:endParaRPr lang="ru-RU" dirty="0"/>
          </a:p>
        </p:txBody>
      </p:sp>
      <p:grpSp>
        <p:nvGrpSpPr>
          <p:cNvPr id="22" name="Группа 21"/>
          <p:cNvGrpSpPr/>
          <p:nvPr/>
        </p:nvGrpSpPr>
        <p:grpSpPr>
          <a:xfrm>
            <a:off x="2643174" y="4572008"/>
            <a:ext cx="1143008" cy="1738110"/>
            <a:chOff x="5643570" y="1071470"/>
            <a:chExt cx="1143008" cy="1738110"/>
          </a:xfrm>
        </p:grpSpPr>
        <p:grpSp>
          <p:nvGrpSpPr>
            <p:cNvPr id="23" name="Group 62"/>
            <p:cNvGrpSpPr>
              <a:grpSpLocks/>
            </p:cNvGrpSpPr>
            <p:nvPr/>
          </p:nvGrpSpPr>
          <p:grpSpPr bwMode="auto">
            <a:xfrm>
              <a:off x="6143636" y="1071470"/>
              <a:ext cx="642942" cy="1738110"/>
              <a:chOff x="2454" y="276"/>
              <a:chExt cx="281" cy="1374"/>
            </a:xfrm>
          </p:grpSpPr>
          <p:sp>
            <p:nvSpPr>
              <p:cNvPr id="25" name="Line 59"/>
              <p:cNvSpPr>
                <a:spLocks noChangeShapeType="1"/>
              </p:cNvSpPr>
              <p:nvPr/>
            </p:nvSpPr>
            <p:spPr bwMode="auto">
              <a:xfrm>
                <a:off x="2454" y="934"/>
                <a:ext cx="281" cy="1"/>
              </a:xfrm>
              <a:prstGeom prst="line">
                <a:avLst/>
              </a:prstGeom>
              <a:noFill/>
              <a:ln w="5715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" name="Rectangle 60"/>
              <p:cNvSpPr>
                <a:spLocks noChangeArrowheads="1"/>
              </p:cNvSpPr>
              <p:nvPr/>
            </p:nvSpPr>
            <p:spPr bwMode="auto">
              <a:xfrm>
                <a:off x="2472" y="884"/>
                <a:ext cx="177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2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27" name="Rectangle 61"/>
              <p:cNvSpPr>
                <a:spLocks noChangeArrowheads="1"/>
              </p:cNvSpPr>
              <p:nvPr/>
            </p:nvSpPr>
            <p:spPr bwMode="auto">
              <a:xfrm>
                <a:off x="2454" y="276"/>
                <a:ext cx="199" cy="7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1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sp>
          <p:nvSpPr>
            <p:cNvPr id="24" name="Rectangle 60"/>
            <p:cNvSpPr>
              <a:spLocks noChangeArrowheads="1"/>
            </p:cNvSpPr>
            <p:nvPr/>
          </p:nvSpPr>
          <p:spPr bwMode="auto">
            <a:xfrm>
              <a:off x="5643570" y="1428736"/>
              <a:ext cx="403957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1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3857620" y="4929198"/>
            <a:ext cx="697627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=</a:t>
            </a:r>
            <a:r>
              <a:rPr lang="ru-RU" dirty="0" smtClean="0"/>
              <a:t> </a:t>
            </a:r>
            <a:endParaRPr lang="ru-RU" dirty="0"/>
          </a:p>
        </p:txBody>
      </p:sp>
      <p:grpSp>
        <p:nvGrpSpPr>
          <p:cNvPr id="30" name="Group 62"/>
          <p:cNvGrpSpPr>
            <a:grpSpLocks/>
          </p:cNvGrpSpPr>
          <p:nvPr/>
        </p:nvGrpSpPr>
        <p:grpSpPr bwMode="auto">
          <a:xfrm>
            <a:off x="5072066" y="4572008"/>
            <a:ext cx="642942" cy="1738110"/>
            <a:chOff x="2454" y="276"/>
            <a:chExt cx="281" cy="1374"/>
          </a:xfrm>
        </p:grpSpPr>
        <p:sp>
          <p:nvSpPr>
            <p:cNvPr id="32" name="Line 59"/>
            <p:cNvSpPr>
              <a:spLocks noChangeShapeType="1"/>
            </p:cNvSpPr>
            <p:nvPr/>
          </p:nvSpPr>
          <p:spPr bwMode="auto">
            <a:xfrm>
              <a:off x="2454" y="934"/>
              <a:ext cx="281" cy="1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Rectangle 60"/>
            <p:cNvSpPr>
              <a:spLocks noChangeArrowheads="1"/>
            </p:cNvSpPr>
            <p:nvPr/>
          </p:nvSpPr>
          <p:spPr bwMode="auto">
            <a:xfrm>
              <a:off x="2472" y="884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2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4" name="Rectangle 61"/>
            <p:cNvSpPr>
              <a:spLocks noChangeArrowheads="1"/>
            </p:cNvSpPr>
            <p:nvPr/>
          </p:nvSpPr>
          <p:spPr bwMode="auto">
            <a:xfrm>
              <a:off x="2454" y="276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2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31" name="Rectangle 60"/>
          <p:cNvSpPr>
            <a:spLocks noChangeArrowheads="1"/>
          </p:cNvSpPr>
          <p:nvPr/>
        </p:nvSpPr>
        <p:spPr bwMode="auto">
          <a:xfrm>
            <a:off x="4572000" y="4929274"/>
            <a:ext cx="403957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3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857884" y="4929198"/>
            <a:ext cx="697627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=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6643702" y="4929198"/>
            <a:ext cx="641522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43 0.09768 L -0.1599 0.2550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" y="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21" grpId="0"/>
      <p:bldP spid="28" grpId="0"/>
      <p:bldP spid="31" grpId="0"/>
      <p:bldP spid="35" grpId="0"/>
      <p:bldP spid="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6"/>
          <p:cNvGrpSpPr>
            <a:grpSpLocks/>
          </p:cNvGrpSpPr>
          <p:nvPr/>
        </p:nvGrpSpPr>
        <p:grpSpPr bwMode="auto">
          <a:xfrm>
            <a:off x="3428992" y="1357298"/>
            <a:ext cx="714380" cy="878383"/>
            <a:chOff x="2874" y="1527"/>
            <a:chExt cx="1602" cy="852"/>
          </a:xfrm>
        </p:grpSpPr>
        <p:sp>
          <p:nvSpPr>
            <p:cNvPr id="24" name="Rectangle 87"/>
            <p:cNvSpPr>
              <a:spLocks noChangeArrowheads="1"/>
            </p:cNvSpPr>
            <p:nvPr/>
          </p:nvSpPr>
          <p:spPr bwMode="auto">
            <a:xfrm>
              <a:off x="2874" y="1941"/>
              <a:ext cx="1596" cy="438"/>
            </a:xfrm>
            <a:prstGeom prst="rect">
              <a:avLst/>
            </a:prstGeom>
            <a:gradFill rotWithShape="1">
              <a:gsLst>
                <a:gs pos="0">
                  <a:srgbClr val="33CCFF"/>
                </a:gs>
                <a:gs pos="100000">
                  <a:srgbClr val="0066FF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Freeform 88"/>
            <p:cNvSpPr>
              <a:spLocks/>
            </p:cNvSpPr>
            <p:nvPr/>
          </p:nvSpPr>
          <p:spPr bwMode="auto">
            <a:xfrm>
              <a:off x="2874" y="1527"/>
              <a:ext cx="1602" cy="41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84" y="0"/>
                </a:cxn>
                <a:cxn ang="0">
                  <a:pos x="138" y="0"/>
                </a:cxn>
                <a:cxn ang="0">
                  <a:pos x="198" y="0"/>
                </a:cxn>
                <a:cxn ang="0">
                  <a:pos x="252" y="6"/>
                </a:cxn>
                <a:cxn ang="0">
                  <a:pos x="306" y="6"/>
                </a:cxn>
                <a:cxn ang="0">
                  <a:pos x="360" y="12"/>
                </a:cxn>
                <a:cxn ang="0">
                  <a:pos x="414" y="12"/>
                </a:cxn>
                <a:cxn ang="0">
                  <a:pos x="468" y="18"/>
                </a:cxn>
                <a:cxn ang="0">
                  <a:pos x="522" y="24"/>
                </a:cxn>
                <a:cxn ang="0">
                  <a:pos x="576" y="24"/>
                </a:cxn>
                <a:cxn ang="0">
                  <a:pos x="624" y="30"/>
                </a:cxn>
                <a:cxn ang="0">
                  <a:pos x="678" y="36"/>
                </a:cxn>
                <a:cxn ang="0">
                  <a:pos x="726" y="42"/>
                </a:cxn>
                <a:cxn ang="0">
                  <a:pos x="774" y="48"/>
                </a:cxn>
                <a:cxn ang="0">
                  <a:pos x="828" y="60"/>
                </a:cxn>
                <a:cxn ang="0">
                  <a:pos x="870" y="66"/>
                </a:cxn>
                <a:cxn ang="0">
                  <a:pos x="918" y="72"/>
                </a:cxn>
                <a:cxn ang="0">
                  <a:pos x="966" y="84"/>
                </a:cxn>
                <a:cxn ang="0">
                  <a:pos x="1008" y="90"/>
                </a:cxn>
                <a:cxn ang="0">
                  <a:pos x="1050" y="102"/>
                </a:cxn>
                <a:cxn ang="0">
                  <a:pos x="1092" y="108"/>
                </a:cxn>
                <a:cxn ang="0">
                  <a:pos x="1134" y="120"/>
                </a:cxn>
                <a:cxn ang="0">
                  <a:pos x="1170" y="132"/>
                </a:cxn>
                <a:cxn ang="0">
                  <a:pos x="1206" y="138"/>
                </a:cxn>
                <a:cxn ang="0">
                  <a:pos x="1242" y="150"/>
                </a:cxn>
                <a:cxn ang="0">
                  <a:pos x="1278" y="162"/>
                </a:cxn>
                <a:cxn ang="0">
                  <a:pos x="1314" y="174"/>
                </a:cxn>
                <a:cxn ang="0">
                  <a:pos x="1344" y="186"/>
                </a:cxn>
                <a:cxn ang="0">
                  <a:pos x="1374" y="198"/>
                </a:cxn>
                <a:cxn ang="0">
                  <a:pos x="1398" y="210"/>
                </a:cxn>
                <a:cxn ang="0">
                  <a:pos x="1428" y="222"/>
                </a:cxn>
                <a:cxn ang="0">
                  <a:pos x="1452" y="240"/>
                </a:cxn>
                <a:cxn ang="0">
                  <a:pos x="1476" y="252"/>
                </a:cxn>
                <a:cxn ang="0">
                  <a:pos x="1494" y="264"/>
                </a:cxn>
                <a:cxn ang="0">
                  <a:pos x="1512" y="276"/>
                </a:cxn>
                <a:cxn ang="0">
                  <a:pos x="1530" y="294"/>
                </a:cxn>
                <a:cxn ang="0">
                  <a:pos x="1548" y="306"/>
                </a:cxn>
                <a:cxn ang="0">
                  <a:pos x="1560" y="318"/>
                </a:cxn>
                <a:cxn ang="0">
                  <a:pos x="1572" y="336"/>
                </a:cxn>
                <a:cxn ang="0">
                  <a:pos x="1578" y="348"/>
                </a:cxn>
                <a:cxn ang="0">
                  <a:pos x="1590" y="360"/>
                </a:cxn>
                <a:cxn ang="0">
                  <a:pos x="1596" y="378"/>
                </a:cxn>
                <a:cxn ang="0">
                  <a:pos x="1596" y="390"/>
                </a:cxn>
                <a:cxn ang="0">
                  <a:pos x="1602" y="408"/>
                </a:cxn>
                <a:cxn ang="0">
                  <a:pos x="0" y="414"/>
                </a:cxn>
              </a:cxnLst>
              <a:rect l="0" t="0" r="r" b="b"/>
              <a:pathLst>
                <a:path w="1602" h="414">
                  <a:moveTo>
                    <a:pt x="0" y="0"/>
                  </a:moveTo>
                  <a:lnTo>
                    <a:pt x="30" y="0"/>
                  </a:lnTo>
                  <a:lnTo>
                    <a:pt x="60" y="0"/>
                  </a:lnTo>
                  <a:lnTo>
                    <a:pt x="84" y="0"/>
                  </a:lnTo>
                  <a:lnTo>
                    <a:pt x="114" y="0"/>
                  </a:lnTo>
                  <a:lnTo>
                    <a:pt x="138" y="0"/>
                  </a:lnTo>
                  <a:lnTo>
                    <a:pt x="168" y="0"/>
                  </a:lnTo>
                  <a:lnTo>
                    <a:pt x="198" y="0"/>
                  </a:lnTo>
                  <a:lnTo>
                    <a:pt x="222" y="0"/>
                  </a:lnTo>
                  <a:lnTo>
                    <a:pt x="252" y="6"/>
                  </a:lnTo>
                  <a:lnTo>
                    <a:pt x="282" y="6"/>
                  </a:lnTo>
                  <a:lnTo>
                    <a:pt x="306" y="6"/>
                  </a:lnTo>
                  <a:lnTo>
                    <a:pt x="336" y="6"/>
                  </a:lnTo>
                  <a:lnTo>
                    <a:pt x="360" y="12"/>
                  </a:lnTo>
                  <a:lnTo>
                    <a:pt x="390" y="12"/>
                  </a:lnTo>
                  <a:lnTo>
                    <a:pt x="414" y="12"/>
                  </a:lnTo>
                  <a:lnTo>
                    <a:pt x="444" y="12"/>
                  </a:lnTo>
                  <a:lnTo>
                    <a:pt x="468" y="18"/>
                  </a:lnTo>
                  <a:lnTo>
                    <a:pt x="498" y="18"/>
                  </a:lnTo>
                  <a:lnTo>
                    <a:pt x="522" y="24"/>
                  </a:lnTo>
                  <a:lnTo>
                    <a:pt x="546" y="24"/>
                  </a:lnTo>
                  <a:lnTo>
                    <a:pt x="576" y="24"/>
                  </a:lnTo>
                  <a:lnTo>
                    <a:pt x="600" y="30"/>
                  </a:lnTo>
                  <a:lnTo>
                    <a:pt x="624" y="30"/>
                  </a:lnTo>
                  <a:lnTo>
                    <a:pt x="654" y="36"/>
                  </a:lnTo>
                  <a:lnTo>
                    <a:pt x="678" y="36"/>
                  </a:lnTo>
                  <a:lnTo>
                    <a:pt x="702" y="42"/>
                  </a:lnTo>
                  <a:lnTo>
                    <a:pt x="726" y="42"/>
                  </a:lnTo>
                  <a:lnTo>
                    <a:pt x="750" y="48"/>
                  </a:lnTo>
                  <a:lnTo>
                    <a:pt x="774" y="48"/>
                  </a:lnTo>
                  <a:lnTo>
                    <a:pt x="804" y="54"/>
                  </a:lnTo>
                  <a:lnTo>
                    <a:pt x="828" y="60"/>
                  </a:lnTo>
                  <a:lnTo>
                    <a:pt x="846" y="60"/>
                  </a:lnTo>
                  <a:lnTo>
                    <a:pt x="870" y="66"/>
                  </a:lnTo>
                  <a:lnTo>
                    <a:pt x="894" y="72"/>
                  </a:lnTo>
                  <a:lnTo>
                    <a:pt x="918" y="72"/>
                  </a:lnTo>
                  <a:lnTo>
                    <a:pt x="942" y="78"/>
                  </a:lnTo>
                  <a:lnTo>
                    <a:pt x="966" y="84"/>
                  </a:lnTo>
                  <a:lnTo>
                    <a:pt x="984" y="84"/>
                  </a:lnTo>
                  <a:lnTo>
                    <a:pt x="1008" y="90"/>
                  </a:lnTo>
                  <a:lnTo>
                    <a:pt x="1032" y="96"/>
                  </a:lnTo>
                  <a:lnTo>
                    <a:pt x="1050" y="102"/>
                  </a:lnTo>
                  <a:lnTo>
                    <a:pt x="1074" y="102"/>
                  </a:lnTo>
                  <a:lnTo>
                    <a:pt x="1092" y="108"/>
                  </a:lnTo>
                  <a:lnTo>
                    <a:pt x="1110" y="114"/>
                  </a:lnTo>
                  <a:lnTo>
                    <a:pt x="1134" y="120"/>
                  </a:lnTo>
                  <a:lnTo>
                    <a:pt x="1152" y="126"/>
                  </a:lnTo>
                  <a:lnTo>
                    <a:pt x="1170" y="132"/>
                  </a:lnTo>
                  <a:lnTo>
                    <a:pt x="1188" y="138"/>
                  </a:lnTo>
                  <a:lnTo>
                    <a:pt x="1206" y="138"/>
                  </a:lnTo>
                  <a:lnTo>
                    <a:pt x="1224" y="144"/>
                  </a:lnTo>
                  <a:lnTo>
                    <a:pt x="1242" y="150"/>
                  </a:lnTo>
                  <a:lnTo>
                    <a:pt x="1260" y="156"/>
                  </a:lnTo>
                  <a:lnTo>
                    <a:pt x="1278" y="162"/>
                  </a:lnTo>
                  <a:lnTo>
                    <a:pt x="1296" y="168"/>
                  </a:lnTo>
                  <a:lnTo>
                    <a:pt x="1314" y="174"/>
                  </a:lnTo>
                  <a:lnTo>
                    <a:pt x="1326" y="180"/>
                  </a:lnTo>
                  <a:lnTo>
                    <a:pt x="1344" y="186"/>
                  </a:lnTo>
                  <a:lnTo>
                    <a:pt x="1356" y="192"/>
                  </a:lnTo>
                  <a:lnTo>
                    <a:pt x="1374" y="198"/>
                  </a:lnTo>
                  <a:lnTo>
                    <a:pt x="1386" y="204"/>
                  </a:lnTo>
                  <a:lnTo>
                    <a:pt x="1398" y="210"/>
                  </a:lnTo>
                  <a:lnTo>
                    <a:pt x="1416" y="216"/>
                  </a:lnTo>
                  <a:lnTo>
                    <a:pt x="1428" y="222"/>
                  </a:lnTo>
                  <a:lnTo>
                    <a:pt x="1440" y="234"/>
                  </a:lnTo>
                  <a:lnTo>
                    <a:pt x="1452" y="240"/>
                  </a:lnTo>
                  <a:lnTo>
                    <a:pt x="1464" y="246"/>
                  </a:lnTo>
                  <a:lnTo>
                    <a:pt x="1476" y="252"/>
                  </a:lnTo>
                  <a:lnTo>
                    <a:pt x="1482" y="258"/>
                  </a:lnTo>
                  <a:lnTo>
                    <a:pt x="1494" y="264"/>
                  </a:lnTo>
                  <a:lnTo>
                    <a:pt x="1506" y="270"/>
                  </a:lnTo>
                  <a:lnTo>
                    <a:pt x="1512" y="276"/>
                  </a:lnTo>
                  <a:lnTo>
                    <a:pt x="1524" y="282"/>
                  </a:lnTo>
                  <a:lnTo>
                    <a:pt x="1530" y="294"/>
                  </a:lnTo>
                  <a:lnTo>
                    <a:pt x="1536" y="300"/>
                  </a:lnTo>
                  <a:lnTo>
                    <a:pt x="1548" y="306"/>
                  </a:lnTo>
                  <a:lnTo>
                    <a:pt x="1554" y="312"/>
                  </a:lnTo>
                  <a:lnTo>
                    <a:pt x="1560" y="318"/>
                  </a:lnTo>
                  <a:lnTo>
                    <a:pt x="1566" y="324"/>
                  </a:lnTo>
                  <a:lnTo>
                    <a:pt x="1572" y="336"/>
                  </a:lnTo>
                  <a:lnTo>
                    <a:pt x="1578" y="342"/>
                  </a:lnTo>
                  <a:lnTo>
                    <a:pt x="1578" y="348"/>
                  </a:lnTo>
                  <a:lnTo>
                    <a:pt x="1584" y="354"/>
                  </a:lnTo>
                  <a:lnTo>
                    <a:pt x="1590" y="360"/>
                  </a:lnTo>
                  <a:lnTo>
                    <a:pt x="1590" y="372"/>
                  </a:lnTo>
                  <a:lnTo>
                    <a:pt x="1596" y="378"/>
                  </a:lnTo>
                  <a:lnTo>
                    <a:pt x="1596" y="384"/>
                  </a:lnTo>
                  <a:lnTo>
                    <a:pt x="1596" y="390"/>
                  </a:lnTo>
                  <a:lnTo>
                    <a:pt x="1602" y="396"/>
                  </a:lnTo>
                  <a:lnTo>
                    <a:pt x="1602" y="408"/>
                  </a:lnTo>
                  <a:lnTo>
                    <a:pt x="1602" y="414"/>
                  </a:lnTo>
                  <a:lnTo>
                    <a:pt x="0" y="414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33CCFF"/>
                </a:gs>
                <a:gs pos="100000">
                  <a:srgbClr val="0066FF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92"/>
          <p:cNvGrpSpPr>
            <a:grpSpLocks/>
          </p:cNvGrpSpPr>
          <p:nvPr/>
        </p:nvGrpSpPr>
        <p:grpSpPr bwMode="auto">
          <a:xfrm>
            <a:off x="3428992" y="1785926"/>
            <a:ext cx="714380" cy="878383"/>
            <a:chOff x="2874" y="1941"/>
            <a:chExt cx="1602" cy="852"/>
          </a:xfrm>
        </p:grpSpPr>
        <p:sp>
          <p:nvSpPr>
            <p:cNvPr id="22" name="Freeform 93"/>
            <p:cNvSpPr>
              <a:spLocks/>
            </p:cNvSpPr>
            <p:nvPr/>
          </p:nvSpPr>
          <p:spPr bwMode="auto">
            <a:xfrm>
              <a:off x="2874" y="1941"/>
              <a:ext cx="1602" cy="852"/>
            </a:xfrm>
            <a:custGeom>
              <a:avLst/>
              <a:gdLst/>
              <a:ahLst/>
              <a:cxnLst>
                <a:cxn ang="0">
                  <a:pos x="1602" y="12"/>
                </a:cxn>
                <a:cxn ang="0">
                  <a:pos x="1596" y="36"/>
                </a:cxn>
                <a:cxn ang="0">
                  <a:pos x="1584" y="54"/>
                </a:cxn>
                <a:cxn ang="0">
                  <a:pos x="1572" y="78"/>
                </a:cxn>
                <a:cxn ang="0">
                  <a:pos x="1554" y="96"/>
                </a:cxn>
                <a:cxn ang="0">
                  <a:pos x="1530" y="120"/>
                </a:cxn>
                <a:cxn ang="0">
                  <a:pos x="1506" y="138"/>
                </a:cxn>
                <a:cxn ang="0">
                  <a:pos x="1476" y="162"/>
                </a:cxn>
                <a:cxn ang="0">
                  <a:pos x="1440" y="180"/>
                </a:cxn>
                <a:cxn ang="0">
                  <a:pos x="1398" y="198"/>
                </a:cxn>
                <a:cxn ang="0">
                  <a:pos x="1356" y="216"/>
                </a:cxn>
                <a:cxn ang="0">
                  <a:pos x="1314" y="234"/>
                </a:cxn>
                <a:cxn ang="0">
                  <a:pos x="1260" y="252"/>
                </a:cxn>
                <a:cxn ang="0">
                  <a:pos x="1206" y="270"/>
                </a:cxn>
                <a:cxn ang="0">
                  <a:pos x="1152" y="288"/>
                </a:cxn>
                <a:cxn ang="0">
                  <a:pos x="1092" y="300"/>
                </a:cxn>
                <a:cxn ang="0">
                  <a:pos x="1032" y="318"/>
                </a:cxn>
                <a:cxn ang="0">
                  <a:pos x="966" y="330"/>
                </a:cxn>
                <a:cxn ang="0">
                  <a:pos x="894" y="342"/>
                </a:cxn>
                <a:cxn ang="0">
                  <a:pos x="828" y="354"/>
                </a:cxn>
                <a:cxn ang="0">
                  <a:pos x="750" y="366"/>
                </a:cxn>
                <a:cxn ang="0">
                  <a:pos x="678" y="372"/>
                </a:cxn>
                <a:cxn ang="0">
                  <a:pos x="600" y="384"/>
                </a:cxn>
                <a:cxn ang="0">
                  <a:pos x="522" y="390"/>
                </a:cxn>
                <a:cxn ang="0">
                  <a:pos x="444" y="396"/>
                </a:cxn>
                <a:cxn ang="0">
                  <a:pos x="360" y="402"/>
                </a:cxn>
                <a:cxn ang="0">
                  <a:pos x="282" y="408"/>
                </a:cxn>
                <a:cxn ang="0">
                  <a:pos x="198" y="408"/>
                </a:cxn>
                <a:cxn ang="0">
                  <a:pos x="114" y="414"/>
                </a:cxn>
                <a:cxn ang="0">
                  <a:pos x="30" y="414"/>
                </a:cxn>
                <a:cxn ang="0">
                  <a:pos x="30" y="852"/>
                </a:cxn>
                <a:cxn ang="0">
                  <a:pos x="114" y="852"/>
                </a:cxn>
                <a:cxn ang="0">
                  <a:pos x="198" y="846"/>
                </a:cxn>
                <a:cxn ang="0">
                  <a:pos x="282" y="846"/>
                </a:cxn>
                <a:cxn ang="0">
                  <a:pos x="360" y="840"/>
                </a:cxn>
                <a:cxn ang="0">
                  <a:pos x="444" y="834"/>
                </a:cxn>
                <a:cxn ang="0">
                  <a:pos x="522" y="828"/>
                </a:cxn>
                <a:cxn ang="0">
                  <a:pos x="600" y="822"/>
                </a:cxn>
                <a:cxn ang="0">
                  <a:pos x="678" y="810"/>
                </a:cxn>
                <a:cxn ang="0">
                  <a:pos x="750" y="804"/>
                </a:cxn>
                <a:cxn ang="0">
                  <a:pos x="828" y="792"/>
                </a:cxn>
                <a:cxn ang="0">
                  <a:pos x="894" y="780"/>
                </a:cxn>
                <a:cxn ang="0">
                  <a:pos x="966" y="768"/>
                </a:cxn>
                <a:cxn ang="0">
                  <a:pos x="1032" y="756"/>
                </a:cxn>
                <a:cxn ang="0">
                  <a:pos x="1092" y="738"/>
                </a:cxn>
                <a:cxn ang="0">
                  <a:pos x="1152" y="726"/>
                </a:cxn>
                <a:cxn ang="0">
                  <a:pos x="1206" y="708"/>
                </a:cxn>
                <a:cxn ang="0">
                  <a:pos x="1260" y="690"/>
                </a:cxn>
                <a:cxn ang="0">
                  <a:pos x="1314" y="672"/>
                </a:cxn>
                <a:cxn ang="0">
                  <a:pos x="1356" y="654"/>
                </a:cxn>
                <a:cxn ang="0">
                  <a:pos x="1398" y="636"/>
                </a:cxn>
                <a:cxn ang="0">
                  <a:pos x="1440" y="618"/>
                </a:cxn>
                <a:cxn ang="0">
                  <a:pos x="1476" y="600"/>
                </a:cxn>
                <a:cxn ang="0">
                  <a:pos x="1506" y="576"/>
                </a:cxn>
                <a:cxn ang="0">
                  <a:pos x="1530" y="558"/>
                </a:cxn>
                <a:cxn ang="0">
                  <a:pos x="1554" y="534"/>
                </a:cxn>
                <a:cxn ang="0">
                  <a:pos x="1572" y="516"/>
                </a:cxn>
                <a:cxn ang="0">
                  <a:pos x="1584" y="492"/>
                </a:cxn>
                <a:cxn ang="0">
                  <a:pos x="1596" y="474"/>
                </a:cxn>
                <a:cxn ang="0">
                  <a:pos x="1602" y="450"/>
                </a:cxn>
                <a:cxn ang="0">
                  <a:pos x="1602" y="0"/>
                </a:cxn>
              </a:cxnLst>
              <a:rect l="0" t="0" r="r" b="b"/>
              <a:pathLst>
                <a:path w="1602" h="852">
                  <a:moveTo>
                    <a:pt x="1602" y="0"/>
                  </a:moveTo>
                  <a:lnTo>
                    <a:pt x="1602" y="6"/>
                  </a:lnTo>
                  <a:lnTo>
                    <a:pt x="1602" y="12"/>
                  </a:lnTo>
                  <a:lnTo>
                    <a:pt x="1596" y="18"/>
                  </a:lnTo>
                  <a:lnTo>
                    <a:pt x="1596" y="30"/>
                  </a:lnTo>
                  <a:lnTo>
                    <a:pt x="1596" y="36"/>
                  </a:lnTo>
                  <a:lnTo>
                    <a:pt x="1590" y="42"/>
                  </a:lnTo>
                  <a:lnTo>
                    <a:pt x="1590" y="48"/>
                  </a:lnTo>
                  <a:lnTo>
                    <a:pt x="1584" y="54"/>
                  </a:lnTo>
                  <a:lnTo>
                    <a:pt x="1578" y="66"/>
                  </a:lnTo>
                  <a:lnTo>
                    <a:pt x="1578" y="72"/>
                  </a:lnTo>
                  <a:lnTo>
                    <a:pt x="1572" y="78"/>
                  </a:lnTo>
                  <a:lnTo>
                    <a:pt x="1566" y="84"/>
                  </a:lnTo>
                  <a:lnTo>
                    <a:pt x="1560" y="90"/>
                  </a:lnTo>
                  <a:lnTo>
                    <a:pt x="1554" y="96"/>
                  </a:lnTo>
                  <a:lnTo>
                    <a:pt x="1548" y="108"/>
                  </a:lnTo>
                  <a:lnTo>
                    <a:pt x="1536" y="114"/>
                  </a:lnTo>
                  <a:lnTo>
                    <a:pt x="1530" y="120"/>
                  </a:lnTo>
                  <a:lnTo>
                    <a:pt x="1524" y="126"/>
                  </a:lnTo>
                  <a:lnTo>
                    <a:pt x="1512" y="132"/>
                  </a:lnTo>
                  <a:lnTo>
                    <a:pt x="1506" y="138"/>
                  </a:lnTo>
                  <a:lnTo>
                    <a:pt x="1494" y="144"/>
                  </a:lnTo>
                  <a:lnTo>
                    <a:pt x="1482" y="156"/>
                  </a:lnTo>
                  <a:lnTo>
                    <a:pt x="1476" y="162"/>
                  </a:lnTo>
                  <a:lnTo>
                    <a:pt x="1464" y="168"/>
                  </a:lnTo>
                  <a:lnTo>
                    <a:pt x="1452" y="174"/>
                  </a:lnTo>
                  <a:lnTo>
                    <a:pt x="1440" y="180"/>
                  </a:lnTo>
                  <a:lnTo>
                    <a:pt x="1428" y="186"/>
                  </a:lnTo>
                  <a:lnTo>
                    <a:pt x="1416" y="192"/>
                  </a:lnTo>
                  <a:lnTo>
                    <a:pt x="1398" y="198"/>
                  </a:lnTo>
                  <a:lnTo>
                    <a:pt x="1386" y="204"/>
                  </a:lnTo>
                  <a:lnTo>
                    <a:pt x="1374" y="210"/>
                  </a:lnTo>
                  <a:lnTo>
                    <a:pt x="1356" y="216"/>
                  </a:lnTo>
                  <a:lnTo>
                    <a:pt x="1344" y="222"/>
                  </a:lnTo>
                  <a:lnTo>
                    <a:pt x="1326" y="228"/>
                  </a:lnTo>
                  <a:lnTo>
                    <a:pt x="1314" y="234"/>
                  </a:lnTo>
                  <a:lnTo>
                    <a:pt x="1296" y="240"/>
                  </a:lnTo>
                  <a:lnTo>
                    <a:pt x="1278" y="246"/>
                  </a:lnTo>
                  <a:lnTo>
                    <a:pt x="1260" y="252"/>
                  </a:lnTo>
                  <a:lnTo>
                    <a:pt x="1242" y="258"/>
                  </a:lnTo>
                  <a:lnTo>
                    <a:pt x="1224" y="264"/>
                  </a:lnTo>
                  <a:lnTo>
                    <a:pt x="1206" y="270"/>
                  </a:lnTo>
                  <a:lnTo>
                    <a:pt x="1188" y="276"/>
                  </a:lnTo>
                  <a:lnTo>
                    <a:pt x="1170" y="282"/>
                  </a:lnTo>
                  <a:lnTo>
                    <a:pt x="1152" y="288"/>
                  </a:lnTo>
                  <a:lnTo>
                    <a:pt x="1134" y="294"/>
                  </a:lnTo>
                  <a:lnTo>
                    <a:pt x="1110" y="294"/>
                  </a:lnTo>
                  <a:lnTo>
                    <a:pt x="1092" y="300"/>
                  </a:lnTo>
                  <a:lnTo>
                    <a:pt x="1074" y="306"/>
                  </a:lnTo>
                  <a:lnTo>
                    <a:pt x="1050" y="312"/>
                  </a:lnTo>
                  <a:lnTo>
                    <a:pt x="1032" y="318"/>
                  </a:lnTo>
                  <a:lnTo>
                    <a:pt x="1008" y="318"/>
                  </a:lnTo>
                  <a:lnTo>
                    <a:pt x="984" y="324"/>
                  </a:lnTo>
                  <a:lnTo>
                    <a:pt x="966" y="330"/>
                  </a:lnTo>
                  <a:lnTo>
                    <a:pt x="942" y="336"/>
                  </a:lnTo>
                  <a:lnTo>
                    <a:pt x="918" y="336"/>
                  </a:lnTo>
                  <a:lnTo>
                    <a:pt x="894" y="342"/>
                  </a:lnTo>
                  <a:lnTo>
                    <a:pt x="870" y="348"/>
                  </a:lnTo>
                  <a:lnTo>
                    <a:pt x="846" y="348"/>
                  </a:lnTo>
                  <a:lnTo>
                    <a:pt x="828" y="354"/>
                  </a:lnTo>
                  <a:lnTo>
                    <a:pt x="804" y="360"/>
                  </a:lnTo>
                  <a:lnTo>
                    <a:pt x="774" y="360"/>
                  </a:lnTo>
                  <a:lnTo>
                    <a:pt x="750" y="366"/>
                  </a:lnTo>
                  <a:lnTo>
                    <a:pt x="726" y="366"/>
                  </a:lnTo>
                  <a:lnTo>
                    <a:pt x="702" y="372"/>
                  </a:lnTo>
                  <a:lnTo>
                    <a:pt x="678" y="372"/>
                  </a:lnTo>
                  <a:lnTo>
                    <a:pt x="654" y="378"/>
                  </a:lnTo>
                  <a:lnTo>
                    <a:pt x="624" y="378"/>
                  </a:lnTo>
                  <a:lnTo>
                    <a:pt x="600" y="384"/>
                  </a:lnTo>
                  <a:lnTo>
                    <a:pt x="576" y="384"/>
                  </a:lnTo>
                  <a:lnTo>
                    <a:pt x="546" y="390"/>
                  </a:lnTo>
                  <a:lnTo>
                    <a:pt x="522" y="390"/>
                  </a:lnTo>
                  <a:lnTo>
                    <a:pt x="498" y="390"/>
                  </a:lnTo>
                  <a:lnTo>
                    <a:pt x="468" y="396"/>
                  </a:lnTo>
                  <a:lnTo>
                    <a:pt x="444" y="396"/>
                  </a:lnTo>
                  <a:lnTo>
                    <a:pt x="414" y="396"/>
                  </a:lnTo>
                  <a:lnTo>
                    <a:pt x="390" y="402"/>
                  </a:lnTo>
                  <a:lnTo>
                    <a:pt x="360" y="402"/>
                  </a:lnTo>
                  <a:lnTo>
                    <a:pt x="336" y="402"/>
                  </a:lnTo>
                  <a:lnTo>
                    <a:pt x="306" y="402"/>
                  </a:lnTo>
                  <a:lnTo>
                    <a:pt x="282" y="408"/>
                  </a:lnTo>
                  <a:lnTo>
                    <a:pt x="252" y="408"/>
                  </a:lnTo>
                  <a:lnTo>
                    <a:pt x="222" y="408"/>
                  </a:lnTo>
                  <a:lnTo>
                    <a:pt x="198" y="408"/>
                  </a:lnTo>
                  <a:lnTo>
                    <a:pt x="168" y="408"/>
                  </a:lnTo>
                  <a:lnTo>
                    <a:pt x="138" y="408"/>
                  </a:lnTo>
                  <a:lnTo>
                    <a:pt x="114" y="414"/>
                  </a:lnTo>
                  <a:lnTo>
                    <a:pt x="84" y="414"/>
                  </a:lnTo>
                  <a:lnTo>
                    <a:pt x="60" y="414"/>
                  </a:lnTo>
                  <a:lnTo>
                    <a:pt x="30" y="414"/>
                  </a:lnTo>
                  <a:lnTo>
                    <a:pt x="0" y="414"/>
                  </a:lnTo>
                  <a:lnTo>
                    <a:pt x="0" y="852"/>
                  </a:lnTo>
                  <a:lnTo>
                    <a:pt x="30" y="852"/>
                  </a:lnTo>
                  <a:lnTo>
                    <a:pt x="60" y="852"/>
                  </a:lnTo>
                  <a:lnTo>
                    <a:pt x="84" y="852"/>
                  </a:lnTo>
                  <a:lnTo>
                    <a:pt x="114" y="852"/>
                  </a:lnTo>
                  <a:lnTo>
                    <a:pt x="138" y="846"/>
                  </a:lnTo>
                  <a:lnTo>
                    <a:pt x="168" y="846"/>
                  </a:lnTo>
                  <a:lnTo>
                    <a:pt x="198" y="846"/>
                  </a:lnTo>
                  <a:lnTo>
                    <a:pt x="222" y="846"/>
                  </a:lnTo>
                  <a:lnTo>
                    <a:pt x="252" y="846"/>
                  </a:lnTo>
                  <a:lnTo>
                    <a:pt x="282" y="846"/>
                  </a:lnTo>
                  <a:lnTo>
                    <a:pt x="306" y="840"/>
                  </a:lnTo>
                  <a:lnTo>
                    <a:pt x="336" y="840"/>
                  </a:lnTo>
                  <a:lnTo>
                    <a:pt x="360" y="840"/>
                  </a:lnTo>
                  <a:lnTo>
                    <a:pt x="390" y="840"/>
                  </a:lnTo>
                  <a:lnTo>
                    <a:pt x="414" y="834"/>
                  </a:lnTo>
                  <a:lnTo>
                    <a:pt x="444" y="834"/>
                  </a:lnTo>
                  <a:lnTo>
                    <a:pt x="468" y="834"/>
                  </a:lnTo>
                  <a:lnTo>
                    <a:pt x="498" y="828"/>
                  </a:lnTo>
                  <a:lnTo>
                    <a:pt x="522" y="828"/>
                  </a:lnTo>
                  <a:lnTo>
                    <a:pt x="546" y="828"/>
                  </a:lnTo>
                  <a:lnTo>
                    <a:pt x="576" y="822"/>
                  </a:lnTo>
                  <a:lnTo>
                    <a:pt x="600" y="822"/>
                  </a:lnTo>
                  <a:lnTo>
                    <a:pt x="624" y="816"/>
                  </a:lnTo>
                  <a:lnTo>
                    <a:pt x="654" y="816"/>
                  </a:lnTo>
                  <a:lnTo>
                    <a:pt x="678" y="810"/>
                  </a:lnTo>
                  <a:lnTo>
                    <a:pt x="702" y="810"/>
                  </a:lnTo>
                  <a:lnTo>
                    <a:pt x="726" y="804"/>
                  </a:lnTo>
                  <a:lnTo>
                    <a:pt x="750" y="804"/>
                  </a:lnTo>
                  <a:lnTo>
                    <a:pt x="774" y="798"/>
                  </a:lnTo>
                  <a:lnTo>
                    <a:pt x="804" y="798"/>
                  </a:lnTo>
                  <a:lnTo>
                    <a:pt x="828" y="792"/>
                  </a:lnTo>
                  <a:lnTo>
                    <a:pt x="846" y="786"/>
                  </a:lnTo>
                  <a:lnTo>
                    <a:pt x="870" y="786"/>
                  </a:lnTo>
                  <a:lnTo>
                    <a:pt x="894" y="780"/>
                  </a:lnTo>
                  <a:lnTo>
                    <a:pt x="918" y="774"/>
                  </a:lnTo>
                  <a:lnTo>
                    <a:pt x="942" y="774"/>
                  </a:lnTo>
                  <a:lnTo>
                    <a:pt x="966" y="768"/>
                  </a:lnTo>
                  <a:lnTo>
                    <a:pt x="984" y="762"/>
                  </a:lnTo>
                  <a:lnTo>
                    <a:pt x="1008" y="756"/>
                  </a:lnTo>
                  <a:lnTo>
                    <a:pt x="1032" y="756"/>
                  </a:lnTo>
                  <a:lnTo>
                    <a:pt x="1050" y="750"/>
                  </a:lnTo>
                  <a:lnTo>
                    <a:pt x="1074" y="744"/>
                  </a:lnTo>
                  <a:lnTo>
                    <a:pt x="1092" y="738"/>
                  </a:lnTo>
                  <a:lnTo>
                    <a:pt x="1110" y="732"/>
                  </a:lnTo>
                  <a:lnTo>
                    <a:pt x="1134" y="732"/>
                  </a:lnTo>
                  <a:lnTo>
                    <a:pt x="1152" y="726"/>
                  </a:lnTo>
                  <a:lnTo>
                    <a:pt x="1170" y="720"/>
                  </a:lnTo>
                  <a:lnTo>
                    <a:pt x="1188" y="714"/>
                  </a:lnTo>
                  <a:lnTo>
                    <a:pt x="1206" y="708"/>
                  </a:lnTo>
                  <a:lnTo>
                    <a:pt x="1224" y="702"/>
                  </a:lnTo>
                  <a:lnTo>
                    <a:pt x="1242" y="696"/>
                  </a:lnTo>
                  <a:lnTo>
                    <a:pt x="1260" y="690"/>
                  </a:lnTo>
                  <a:lnTo>
                    <a:pt x="1278" y="684"/>
                  </a:lnTo>
                  <a:lnTo>
                    <a:pt x="1296" y="678"/>
                  </a:lnTo>
                  <a:lnTo>
                    <a:pt x="1314" y="672"/>
                  </a:lnTo>
                  <a:lnTo>
                    <a:pt x="1326" y="666"/>
                  </a:lnTo>
                  <a:lnTo>
                    <a:pt x="1344" y="660"/>
                  </a:lnTo>
                  <a:lnTo>
                    <a:pt x="1356" y="654"/>
                  </a:lnTo>
                  <a:lnTo>
                    <a:pt x="1374" y="648"/>
                  </a:lnTo>
                  <a:lnTo>
                    <a:pt x="1386" y="642"/>
                  </a:lnTo>
                  <a:lnTo>
                    <a:pt x="1398" y="636"/>
                  </a:lnTo>
                  <a:lnTo>
                    <a:pt x="1416" y="630"/>
                  </a:lnTo>
                  <a:lnTo>
                    <a:pt x="1428" y="624"/>
                  </a:lnTo>
                  <a:lnTo>
                    <a:pt x="1440" y="618"/>
                  </a:lnTo>
                  <a:lnTo>
                    <a:pt x="1452" y="612"/>
                  </a:lnTo>
                  <a:lnTo>
                    <a:pt x="1464" y="606"/>
                  </a:lnTo>
                  <a:lnTo>
                    <a:pt x="1476" y="600"/>
                  </a:lnTo>
                  <a:lnTo>
                    <a:pt x="1482" y="594"/>
                  </a:lnTo>
                  <a:lnTo>
                    <a:pt x="1494" y="582"/>
                  </a:lnTo>
                  <a:lnTo>
                    <a:pt x="1506" y="576"/>
                  </a:lnTo>
                  <a:lnTo>
                    <a:pt x="1512" y="570"/>
                  </a:lnTo>
                  <a:lnTo>
                    <a:pt x="1524" y="564"/>
                  </a:lnTo>
                  <a:lnTo>
                    <a:pt x="1530" y="558"/>
                  </a:lnTo>
                  <a:lnTo>
                    <a:pt x="1536" y="552"/>
                  </a:lnTo>
                  <a:lnTo>
                    <a:pt x="1548" y="546"/>
                  </a:lnTo>
                  <a:lnTo>
                    <a:pt x="1554" y="534"/>
                  </a:lnTo>
                  <a:lnTo>
                    <a:pt x="1560" y="528"/>
                  </a:lnTo>
                  <a:lnTo>
                    <a:pt x="1566" y="522"/>
                  </a:lnTo>
                  <a:lnTo>
                    <a:pt x="1572" y="516"/>
                  </a:lnTo>
                  <a:lnTo>
                    <a:pt x="1578" y="510"/>
                  </a:lnTo>
                  <a:lnTo>
                    <a:pt x="1578" y="504"/>
                  </a:lnTo>
                  <a:lnTo>
                    <a:pt x="1584" y="492"/>
                  </a:lnTo>
                  <a:lnTo>
                    <a:pt x="1590" y="486"/>
                  </a:lnTo>
                  <a:lnTo>
                    <a:pt x="1590" y="480"/>
                  </a:lnTo>
                  <a:lnTo>
                    <a:pt x="1596" y="474"/>
                  </a:lnTo>
                  <a:lnTo>
                    <a:pt x="1596" y="468"/>
                  </a:lnTo>
                  <a:lnTo>
                    <a:pt x="1596" y="456"/>
                  </a:lnTo>
                  <a:lnTo>
                    <a:pt x="1602" y="450"/>
                  </a:lnTo>
                  <a:lnTo>
                    <a:pt x="1602" y="444"/>
                  </a:lnTo>
                  <a:lnTo>
                    <a:pt x="1602" y="438"/>
                  </a:lnTo>
                  <a:lnTo>
                    <a:pt x="1602" y="0"/>
                  </a:lnTo>
                  <a:close/>
                </a:path>
              </a:pathLst>
            </a:custGeom>
            <a:gradFill rotWithShape="1">
              <a:gsLst>
                <a:gs pos="0">
                  <a:srgbClr val="FF7C80"/>
                </a:gs>
                <a:gs pos="100000">
                  <a:srgbClr val="FF00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94"/>
            <p:cNvSpPr>
              <a:spLocks/>
            </p:cNvSpPr>
            <p:nvPr/>
          </p:nvSpPr>
          <p:spPr bwMode="auto">
            <a:xfrm>
              <a:off x="2874" y="1941"/>
              <a:ext cx="1602" cy="414"/>
            </a:xfrm>
            <a:custGeom>
              <a:avLst/>
              <a:gdLst/>
              <a:ahLst/>
              <a:cxnLst>
                <a:cxn ang="0">
                  <a:pos x="1602" y="6"/>
                </a:cxn>
                <a:cxn ang="0">
                  <a:pos x="1596" y="18"/>
                </a:cxn>
                <a:cxn ang="0">
                  <a:pos x="1596" y="36"/>
                </a:cxn>
                <a:cxn ang="0">
                  <a:pos x="1590" y="48"/>
                </a:cxn>
                <a:cxn ang="0">
                  <a:pos x="1578" y="66"/>
                </a:cxn>
                <a:cxn ang="0">
                  <a:pos x="1572" y="78"/>
                </a:cxn>
                <a:cxn ang="0">
                  <a:pos x="1560" y="90"/>
                </a:cxn>
                <a:cxn ang="0">
                  <a:pos x="1548" y="108"/>
                </a:cxn>
                <a:cxn ang="0">
                  <a:pos x="1530" y="120"/>
                </a:cxn>
                <a:cxn ang="0">
                  <a:pos x="1512" y="132"/>
                </a:cxn>
                <a:cxn ang="0">
                  <a:pos x="1494" y="144"/>
                </a:cxn>
                <a:cxn ang="0">
                  <a:pos x="1476" y="162"/>
                </a:cxn>
                <a:cxn ang="0">
                  <a:pos x="1452" y="174"/>
                </a:cxn>
                <a:cxn ang="0">
                  <a:pos x="1428" y="186"/>
                </a:cxn>
                <a:cxn ang="0">
                  <a:pos x="1398" y="198"/>
                </a:cxn>
                <a:cxn ang="0">
                  <a:pos x="1374" y="210"/>
                </a:cxn>
                <a:cxn ang="0">
                  <a:pos x="1344" y="222"/>
                </a:cxn>
                <a:cxn ang="0">
                  <a:pos x="1314" y="234"/>
                </a:cxn>
                <a:cxn ang="0">
                  <a:pos x="1278" y="246"/>
                </a:cxn>
                <a:cxn ang="0">
                  <a:pos x="1242" y="258"/>
                </a:cxn>
                <a:cxn ang="0">
                  <a:pos x="1206" y="270"/>
                </a:cxn>
                <a:cxn ang="0">
                  <a:pos x="1170" y="282"/>
                </a:cxn>
                <a:cxn ang="0">
                  <a:pos x="1134" y="294"/>
                </a:cxn>
                <a:cxn ang="0">
                  <a:pos x="1092" y="300"/>
                </a:cxn>
                <a:cxn ang="0">
                  <a:pos x="1050" y="312"/>
                </a:cxn>
                <a:cxn ang="0">
                  <a:pos x="1008" y="318"/>
                </a:cxn>
                <a:cxn ang="0">
                  <a:pos x="966" y="330"/>
                </a:cxn>
                <a:cxn ang="0">
                  <a:pos x="918" y="336"/>
                </a:cxn>
                <a:cxn ang="0">
                  <a:pos x="870" y="348"/>
                </a:cxn>
                <a:cxn ang="0">
                  <a:pos x="828" y="354"/>
                </a:cxn>
                <a:cxn ang="0">
                  <a:pos x="774" y="360"/>
                </a:cxn>
                <a:cxn ang="0">
                  <a:pos x="726" y="366"/>
                </a:cxn>
                <a:cxn ang="0">
                  <a:pos x="678" y="372"/>
                </a:cxn>
                <a:cxn ang="0">
                  <a:pos x="624" y="378"/>
                </a:cxn>
                <a:cxn ang="0">
                  <a:pos x="576" y="384"/>
                </a:cxn>
                <a:cxn ang="0">
                  <a:pos x="522" y="390"/>
                </a:cxn>
                <a:cxn ang="0">
                  <a:pos x="468" y="396"/>
                </a:cxn>
                <a:cxn ang="0">
                  <a:pos x="414" y="396"/>
                </a:cxn>
                <a:cxn ang="0">
                  <a:pos x="360" y="402"/>
                </a:cxn>
                <a:cxn ang="0">
                  <a:pos x="306" y="402"/>
                </a:cxn>
                <a:cxn ang="0">
                  <a:pos x="252" y="408"/>
                </a:cxn>
                <a:cxn ang="0">
                  <a:pos x="198" y="408"/>
                </a:cxn>
                <a:cxn ang="0">
                  <a:pos x="138" y="408"/>
                </a:cxn>
                <a:cxn ang="0">
                  <a:pos x="84" y="414"/>
                </a:cxn>
                <a:cxn ang="0">
                  <a:pos x="30" y="414"/>
                </a:cxn>
                <a:cxn ang="0">
                  <a:pos x="0" y="0"/>
                </a:cxn>
              </a:cxnLst>
              <a:rect l="0" t="0" r="r" b="b"/>
              <a:pathLst>
                <a:path w="1602" h="414">
                  <a:moveTo>
                    <a:pt x="1602" y="0"/>
                  </a:moveTo>
                  <a:lnTo>
                    <a:pt x="1602" y="6"/>
                  </a:lnTo>
                  <a:lnTo>
                    <a:pt x="1602" y="12"/>
                  </a:lnTo>
                  <a:lnTo>
                    <a:pt x="1596" y="18"/>
                  </a:lnTo>
                  <a:lnTo>
                    <a:pt x="1596" y="30"/>
                  </a:lnTo>
                  <a:lnTo>
                    <a:pt x="1596" y="36"/>
                  </a:lnTo>
                  <a:lnTo>
                    <a:pt x="1590" y="42"/>
                  </a:lnTo>
                  <a:lnTo>
                    <a:pt x="1590" y="48"/>
                  </a:lnTo>
                  <a:lnTo>
                    <a:pt x="1584" y="54"/>
                  </a:lnTo>
                  <a:lnTo>
                    <a:pt x="1578" y="66"/>
                  </a:lnTo>
                  <a:lnTo>
                    <a:pt x="1578" y="72"/>
                  </a:lnTo>
                  <a:lnTo>
                    <a:pt x="1572" y="78"/>
                  </a:lnTo>
                  <a:lnTo>
                    <a:pt x="1566" y="84"/>
                  </a:lnTo>
                  <a:lnTo>
                    <a:pt x="1560" y="90"/>
                  </a:lnTo>
                  <a:lnTo>
                    <a:pt x="1554" y="96"/>
                  </a:lnTo>
                  <a:lnTo>
                    <a:pt x="1548" y="108"/>
                  </a:lnTo>
                  <a:lnTo>
                    <a:pt x="1536" y="114"/>
                  </a:lnTo>
                  <a:lnTo>
                    <a:pt x="1530" y="120"/>
                  </a:lnTo>
                  <a:lnTo>
                    <a:pt x="1524" y="126"/>
                  </a:lnTo>
                  <a:lnTo>
                    <a:pt x="1512" y="132"/>
                  </a:lnTo>
                  <a:lnTo>
                    <a:pt x="1506" y="138"/>
                  </a:lnTo>
                  <a:lnTo>
                    <a:pt x="1494" y="144"/>
                  </a:lnTo>
                  <a:lnTo>
                    <a:pt x="1482" y="156"/>
                  </a:lnTo>
                  <a:lnTo>
                    <a:pt x="1476" y="162"/>
                  </a:lnTo>
                  <a:lnTo>
                    <a:pt x="1464" y="168"/>
                  </a:lnTo>
                  <a:lnTo>
                    <a:pt x="1452" y="174"/>
                  </a:lnTo>
                  <a:lnTo>
                    <a:pt x="1440" y="180"/>
                  </a:lnTo>
                  <a:lnTo>
                    <a:pt x="1428" y="186"/>
                  </a:lnTo>
                  <a:lnTo>
                    <a:pt x="1416" y="192"/>
                  </a:lnTo>
                  <a:lnTo>
                    <a:pt x="1398" y="198"/>
                  </a:lnTo>
                  <a:lnTo>
                    <a:pt x="1386" y="204"/>
                  </a:lnTo>
                  <a:lnTo>
                    <a:pt x="1374" y="210"/>
                  </a:lnTo>
                  <a:lnTo>
                    <a:pt x="1356" y="216"/>
                  </a:lnTo>
                  <a:lnTo>
                    <a:pt x="1344" y="222"/>
                  </a:lnTo>
                  <a:lnTo>
                    <a:pt x="1326" y="228"/>
                  </a:lnTo>
                  <a:lnTo>
                    <a:pt x="1314" y="234"/>
                  </a:lnTo>
                  <a:lnTo>
                    <a:pt x="1296" y="240"/>
                  </a:lnTo>
                  <a:lnTo>
                    <a:pt x="1278" y="246"/>
                  </a:lnTo>
                  <a:lnTo>
                    <a:pt x="1260" y="252"/>
                  </a:lnTo>
                  <a:lnTo>
                    <a:pt x="1242" y="258"/>
                  </a:lnTo>
                  <a:lnTo>
                    <a:pt x="1224" y="264"/>
                  </a:lnTo>
                  <a:lnTo>
                    <a:pt x="1206" y="270"/>
                  </a:lnTo>
                  <a:lnTo>
                    <a:pt x="1188" y="276"/>
                  </a:lnTo>
                  <a:lnTo>
                    <a:pt x="1170" y="282"/>
                  </a:lnTo>
                  <a:lnTo>
                    <a:pt x="1152" y="288"/>
                  </a:lnTo>
                  <a:lnTo>
                    <a:pt x="1134" y="294"/>
                  </a:lnTo>
                  <a:lnTo>
                    <a:pt x="1110" y="294"/>
                  </a:lnTo>
                  <a:lnTo>
                    <a:pt x="1092" y="300"/>
                  </a:lnTo>
                  <a:lnTo>
                    <a:pt x="1074" y="306"/>
                  </a:lnTo>
                  <a:lnTo>
                    <a:pt x="1050" y="312"/>
                  </a:lnTo>
                  <a:lnTo>
                    <a:pt x="1032" y="318"/>
                  </a:lnTo>
                  <a:lnTo>
                    <a:pt x="1008" y="318"/>
                  </a:lnTo>
                  <a:lnTo>
                    <a:pt x="984" y="324"/>
                  </a:lnTo>
                  <a:lnTo>
                    <a:pt x="966" y="330"/>
                  </a:lnTo>
                  <a:lnTo>
                    <a:pt x="942" y="336"/>
                  </a:lnTo>
                  <a:lnTo>
                    <a:pt x="918" y="336"/>
                  </a:lnTo>
                  <a:lnTo>
                    <a:pt x="894" y="342"/>
                  </a:lnTo>
                  <a:lnTo>
                    <a:pt x="870" y="348"/>
                  </a:lnTo>
                  <a:lnTo>
                    <a:pt x="846" y="348"/>
                  </a:lnTo>
                  <a:lnTo>
                    <a:pt x="828" y="354"/>
                  </a:lnTo>
                  <a:lnTo>
                    <a:pt x="804" y="360"/>
                  </a:lnTo>
                  <a:lnTo>
                    <a:pt x="774" y="360"/>
                  </a:lnTo>
                  <a:lnTo>
                    <a:pt x="750" y="366"/>
                  </a:lnTo>
                  <a:lnTo>
                    <a:pt x="726" y="366"/>
                  </a:lnTo>
                  <a:lnTo>
                    <a:pt x="702" y="372"/>
                  </a:lnTo>
                  <a:lnTo>
                    <a:pt x="678" y="372"/>
                  </a:lnTo>
                  <a:lnTo>
                    <a:pt x="654" y="378"/>
                  </a:lnTo>
                  <a:lnTo>
                    <a:pt x="624" y="378"/>
                  </a:lnTo>
                  <a:lnTo>
                    <a:pt x="600" y="384"/>
                  </a:lnTo>
                  <a:lnTo>
                    <a:pt x="576" y="384"/>
                  </a:lnTo>
                  <a:lnTo>
                    <a:pt x="546" y="390"/>
                  </a:lnTo>
                  <a:lnTo>
                    <a:pt x="522" y="390"/>
                  </a:lnTo>
                  <a:lnTo>
                    <a:pt x="498" y="390"/>
                  </a:lnTo>
                  <a:lnTo>
                    <a:pt x="468" y="396"/>
                  </a:lnTo>
                  <a:lnTo>
                    <a:pt x="444" y="396"/>
                  </a:lnTo>
                  <a:lnTo>
                    <a:pt x="414" y="396"/>
                  </a:lnTo>
                  <a:lnTo>
                    <a:pt x="390" y="402"/>
                  </a:lnTo>
                  <a:lnTo>
                    <a:pt x="360" y="402"/>
                  </a:lnTo>
                  <a:lnTo>
                    <a:pt x="336" y="402"/>
                  </a:lnTo>
                  <a:lnTo>
                    <a:pt x="306" y="402"/>
                  </a:lnTo>
                  <a:lnTo>
                    <a:pt x="282" y="408"/>
                  </a:lnTo>
                  <a:lnTo>
                    <a:pt x="252" y="408"/>
                  </a:lnTo>
                  <a:lnTo>
                    <a:pt x="222" y="408"/>
                  </a:lnTo>
                  <a:lnTo>
                    <a:pt x="198" y="408"/>
                  </a:lnTo>
                  <a:lnTo>
                    <a:pt x="168" y="408"/>
                  </a:lnTo>
                  <a:lnTo>
                    <a:pt x="138" y="408"/>
                  </a:lnTo>
                  <a:lnTo>
                    <a:pt x="114" y="414"/>
                  </a:lnTo>
                  <a:lnTo>
                    <a:pt x="84" y="414"/>
                  </a:lnTo>
                  <a:lnTo>
                    <a:pt x="60" y="414"/>
                  </a:lnTo>
                  <a:lnTo>
                    <a:pt x="30" y="414"/>
                  </a:lnTo>
                  <a:lnTo>
                    <a:pt x="0" y="414"/>
                  </a:lnTo>
                  <a:lnTo>
                    <a:pt x="0" y="0"/>
                  </a:lnTo>
                  <a:lnTo>
                    <a:pt x="1602" y="0"/>
                  </a:lnTo>
                  <a:close/>
                </a:path>
              </a:pathLst>
            </a:custGeom>
            <a:gradFill rotWithShape="1">
              <a:gsLst>
                <a:gs pos="0">
                  <a:srgbClr val="FF7C80"/>
                </a:gs>
                <a:gs pos="100000">
                  <a:srgbClr val="FF00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89"/>
          <p:cNvGrpSpPr>
            <a:grpSpLocks/>
          </p:cNvGrpSpPr>
          <p:nvPr/>
        </p:nvGrpSpPr>
        <p:grpSpPr bwMode="auto">
          <a:xfrm>
            <a:off x="2717241" y="1357298"/>
            <a:ext cx="712409" cy="878383"/>
            <a:chOff x="1278" y="1527"/>
            <a:chExt cx="1596" cy="852"/>
          </a:xfrm>
        </p:grpSpPr>
        <p:sp>
          <p:nvSpPr>
            <p:cNvPr id="31" name="Rectangle 90"/>
            <p:cNvSpPr>
              <a:spLocks noChangeArrowheads="1"/>
            </p:cNvSpPr>
            <p:nvPr/>
          </p:nvSpPr>
          <p:spPr bwMode="auto">
            <a:xfrm>
              <a:off x="1278" y="1941"/>
              <a:ext cx="1596" cy="43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00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Freeform 91"/>
            <p:cNvSpPr>
              <a:spLocks/>
            </p:cNvSpPr>
            <p:nvPr/>
          </p:nvSpPr>
          <p:spPr bwMode="auto">
            <a:xfrm>
              <a:off x="1278" y="1527"/>
              <a:ext cx="1596" cy="414"/>
            </a:xfrm>
            <a:custGeom>
              <a:avLst/>
              <a:gdLst/>
              <a:ahLst/>
              <a:cxnLst>
                <a:cxn ang="0">
                  <a:pos x="0" y="408"/>
                </a:cxn>
                <a:cxn ang="0">
                  <a:pos x="0" y="390"/>
                </a:cxn>
                <a:cxn ang="0">
                  <a:pos x="6" y="378"/>
                </a:cxn>
                <a:cxn ang="0">
                  <a:pos x="12" y="360"/>
                </a:cxn>
                <a:cxn ang="0">
                  <a:pos x="18" y="348"/>
                </a:cxn>
                <a:cxn ang="0">
                  <a:pos x="30" y="336"/>
                </a:cxn>
                <a:cxn ang="0">
                  <a:pos x="42" y="318"/>
                </a:cxn>
                <a:cxn ang="0">
                  <a:pos x="54" y="306"/>
                </a:cxn>
                <a:cxn ang="0">
                  <a:pos x="66" y="294"/>
                </a:cxn>
                <a:cxn ang="0">
                  <a:pos x="84" y="276"/>
                </a:cxn>
                <a:cxn ang="0">
                  <a:pos x="102" y="264"/>
                </a:cxn>
                <a:cxn ang="0">
                  <a:pos x="126" y="252"/>
                </a:cxn>
                <a:cxn ang="0">
                  <a:pos x="150" y="240"/>
                </a:cxn>
                <a:cxn ang="0">
                  <a:pos x="174" y="222"/>
                </a:cxn>
                <a:cxn ang="0">
                  <a:pos x="198" y="210"/>
                </a:cxn>
                <a:cxn ang="0">
                  <a:pos x="228" y="198"/>
                </a:cxn>
                <a:cxn ang="0">
                  <a:pos x="258" y="186"/>
                </a:cxn>
                <a:cxn ang="0">
                  <a:pos x="288" y="174"/>
                </a:cxn>
                <a:cxn ang="0">
                  <a:pos x="318" y="162"/>
                </a:cxn>
                <a:cxn ang="0">
                  <a:pos x="354" y="150"/>
                </a:cxn>
                <a:cxn ang="0">
                  <a:pos x="390" y="138"/>
                </a:cxn>
                <a:cxn ang="0">
                  <a:pos x="426" y="132"/>
                </a:cxn>
                <a:cxn ang="0">
                  <a:pos x="468" y="120"/>
                </a:cxn>
                <a:cxn ang="0">
                  <a:pos x="504" y="108"/>
                </a:cxn>
                <a:cxn ang="0">
                  <a:pos x="546" y="102"/>
                </a:cxn>
                <a:cxn ang="0">
                  <a:pos x="594" y="90"/>
                </a:cxn>
                <a:cxn ang="0">
                  <a:pos x="636" y="84"/>
                </a:cxn>
                <a:cxn ang="0">
                  <a:pos x="678" y="72"/>
                </a:cxn>
                <a:cxn ang="0">
                  <a:pos x="726" y="66"/>
                </a:cxn>
                <a:cxn ang="0">
                  <a:pos x="774" y="60"/>
                </a:cxn>
                <a:cxn ang="0">
                  <a:pos x="822" y="48"/>
                </a:cxn>
                <a:cxn ang="0">
                  <a:pos x="870" y="42"/>
                </a:cxn>
                <a:cxn ang="0">
                  <a:pos x="924" y="36"/>
                </a:cxn>
                <a:cxn ang="0">
                  <a:pos x="972" y="30"/>
                </a:cxn>
                <a:cxn ang="0">
                  <a:pos x="1026" y="24"/>
                </a:cxn>
                <a:cxn ang="0">
                  <a:pos x="1074" y="24"/>
                </a:cxn>
                <a:cxn ang="0">
                  <a:pos x="1128" y="18"/>
                </a:cxn>
                <a:cxn ang="0">
                  <a:pos x="1182" y="12"/>
                </a:cxn>
                <a:cxn ang="0">
                  <a:pos x="1236" y="12"/>
                </a:cxn>
                <a:cxn ang="0">
                  <a:pos x="1290" y="6"/>
                </a:cxn>
                <a:cxn ang="0">
                  <a:pos x="1350" y="6"/>
                </a:cxn>
                <a:cxn ang="0">
                  <a:pos x="1404" y="0"/>
                </a:cxn>
                <a:cxn ang="0">
                  <a:pos x="1458" y="0"/>
                </a:cxn>
                <a:cxn ang="0">
                  <a:pos x="1512" y="0"/>
                </a:cxn>
                <a:cxn ang="0">
                  <a:pos x="1572" y="0"/>
                </a:cxn>
                <a:cxn ang="0">
                  <a:pos x="1596" y="414"/>
                </a:cxn>
              </a:cxnLst>
              <a:rect l="0" t="0" r="r" b="b"/>
              <a:pathLst>
                <a:path w="1596" h="414">
                  <a:moveTo>
                    <a:pt x="0" y="414"/>
                  </a:moveTo>
                  <a:lnTo>
                    <a:pt x="0" y="408"/>
                  </a:lnTo>
                  <a:lnTo>
                    <a:pt x="0" y="396"/>
                  </a:lnTo>
                  <a:lnTo>
                    <a:pt x="0" y="390"/>
                  </a:lnTo>
                  <a:lnTo>
                    <a:pt x="0" y="384"/>
                  </a:lnTo>
                  <a:lnTo>
                    <a:pt x="6" y="378"/>
                  </a:lnTo>
                  <a:lnTo>
                    <a:pt x="6" y="372"/>
                  </a:lnTo>
                  <a:lnTo>
                    <a:pt x="12" y="360"/>
                  </a:lnTo>
                  <a:lnTo>
                    <a:pt x="12" y="354"/>
                  </a:lnTo>
                  <a:lnTo>
                    <a:pt x="18" y="348"/>
                  </a:lnTo>
                  <a:lnTo>
                    <a:pt x="24" y="342"/>
                  </a:lnTo>
                  <a:lnTo>
                    <a:pt x="30" y="336"/>
                  </a:lnTo>
                  <a:lnTo>
                    <a:pt x="36" y="324"/>
                  </a:lnTo>
                  <a:lnTo>
                    <a:pt x="42" y="318"/>
                  </a:lnTo>
                  <a:lnTo>
                    <a:pt x="48" y="312"/>
                  </a:lnTo>
                  <a:lnTo>
                    <a:pt x="54" y="306"/>
                  </a:lnTo>
                  <a:lnTo>
                    <a:pt x="60" y="300"/>
                  </a:lnTo>
                  <a:lnTo>
                    <a:pt x="66" y="294"/>
                  </a:lnTo>
                  <a:lnTo>
                    <a:pt x="78" y="282"/>
                  </a:lnTo>
                  <a:lnTo>
                    <a:pt x="84" y="276"/>
                  </a:lnTo>
                  <a:lnTo>
                    <a:pt x="96" y="270"/>
                  </a:lnTo>
                  <a:lnTo>
                    <a:pt x="102" y="264"/>
                  </a:lnTo>
                  <a:lnTo>
                    <a:pt x="114" y="258"/>
                  </a:lnTo>
                  <a:lnTo>
                    <a:pt x="126" y="252"/>
                  </a:lnTo>
                  <a:lnTo>
                    <a:pt x="138" y="246"/>
                  </a:lnTo>
                  <a:lnTo>
                    <a:pt x="150" y="240"/>
                  </a:lnTo>
                  <a:lnTo>
                    <a:pt x="162" y="234"/>
                  </a:lnTo>
                  <a:lnTo>
                    <a:pt x="174" y="222"/>
                  </a:lnTo>
                  <a:lnTo>
                    <a:pt x="186" y="216"/>
                  </a:lnTo>
                  <a:lnTo>
                    <a:pt x="198" y="210"/>
                  </a:lnTo>
                  <a:lnTo>
                    <a:pt x="210" y="204"/>
                  </a:lnTo>
                  <a:lnTo>
                    <a:pt x="228" y="198"/>
                  </a:lnTo>
                  <a:lnTo>
                    <a:pt x="240" y="192"/>
                  </a:lnTo>
                  <a:lnTo>
                    <a:pt x="258" y="186"/>
                  </a:lnTo>
                  <a:lnTo>
                    <a:pt x="270" y="180"/>
                  </a:lnTo>
                  <a:lnTo>
                    <a:pt x="288" y="174"/>
                  </a:lnTo>
                  <a:lnTo>
                    <a:pt x="306" y="168"/>
                  </a:lnTo>
                  <a:lnTo>
                    <a:pt x="318" y="162"/>
                  </a:lnTo>
                  <a:lnTo>
                    <a:pt x="336" y="156"/>
                  </a:lnTo>
                  <a:lnTo>
                    <a:pt x="354" y="150"/>
                  </a:lnTo>
                  <a:lnTo>
                    <a:pt x="372" y="144"/>
                  </a:lnTo>
                  <a:lnTo>
                    <a:pt x="390" y="138"/>
                  </a:lnTo>
                  <a:lnTo>
                    <a:pt x="408" y="138"/>
                  </a:lnTo>
                  <a:lnTo>
                    <a:pt x="426" y="132"/>
                  </a:lnTo>
                  <a:lnTo>
                    <a:pt x="450" y="126"/>
                  </a:lnTo>
                  <a:lnTo>
                    <a:pt x="468" y="120"/>
                  </a:lnTo>
                  <a:lnTo>
                    <a:pt x="486" y="114"/>
                  </a:lnTo>
                  <a:lnTo>
                    <a:pt x="504" y="108"/>
                  </a:lnTo>
                  <a:lnTo>
                    <a:pt x="528" y="102"/>
                  </a:lnTo>
                  <a:lnTo>
                    <a:pt x="546" y="102"/>
                  </a:lnTo>
                  <a:lnTo>
                    <a:pt x="570" y="96"/>
                  </a:lnTo>
                  <a:lnTo>
                    <a:pt x="594" y="90"/>
                  </a:lnTo>
                  <a:lnTo>
                    <a:pt x="612" y="84"/>
                  </a:lnTo>
                  <a:lnTo>
                    <a:pt x="636" y="84"/>
                  </a:lnTo>
                  <a:lnTo>
                    <a:pt x="660" y="78"/>
                  </a:lnTo>
                  <a:lnTo>
                    <a:pt x="678" y="72"/>
                  </a:lnTo>
                  <a:lnTo>
                    <a:pt x="702" y="72"/>
                  </a:lnTo>
                  <a:lnTo>
                    <a:pt x="726" y="66"/>
                  </a:lnTo>
                  <a:lnTo>
                    <a:pt x="750" y="60"/>
                  </a:lnTo>
                  <a:lnTo>
                    <a:pt x="774" y="60"/>
                  </a:lnTo>
                  <a:lnTo>
                    <a:pt x="798" y="54"/>
                  </a:lnTo>
                  <a:lnTo>
                    <a:pt x="822" y="48"/>
                  </a:lnTo>
                  <a:lnTo>
                    <a:pt x="846" y="48"/>
                  </a:lnTo>
                  <a:lnTo>
                    <a:pt x="870" y="42"/>
                  </a:lnTo>
                  <a:lnTo>
                    <a:pt x="894" y="42"/>
                  </a:lnTo>
                  <a:lnTo>
                    <a:pt x="924" y="36"/>
                  </a:lnTo>
                  <a:lnTo>
                    <a:pt x="948" y="36"/>
                  </a:lnTo>
                  <a:lnTo>
                    <a:pt x="972" y="30"/>
                  </a:lnTo>
                  <a:lnTo>
                    <a:pt x="996" y="30"/>
                  </a:lnTo>
                  <a:lnTo>
                    <a:pt x="1026" y="24"/>
                  </a:lnTo>
                  <a:lnTo>
                    <a:pt x="1050" y="24"/>
                  </a:lnTo>
                  <a:lnTo>
                    <a:pt x="1074" y="24"/>
                  </a:lnTo>
                  <a:lnTo>
                    <a:pt x="1104" y="18"/>
                  </a:lnTo>
                  <a:lnTo>
                    <a:pt x="1128" y="18"/>
                  </a:lnTo>
                  <a:lnTo>
                    <a:pt x="1158" y="12"/>
                  </a:lnTo>
                  <a:lnTo>
                    <a:pt x="1182" y="12"/>
                  </a:lnTo>
                  <a:lnTo>
                    <a:pt x="1212" y="12"/>
                  </a:lnTo>
                  <a:lnTo>
                    <a:pt x="1236" y="12"/>
                  </a:lnTo>
                  <a:lnTo>
                    <a:pt x="1266" y="6"/>
                  </a:lnTo>
                  <a:lnTo>
                    <a:pt x="1290" y="6"/>
                  </a:lnTo>
                  <a:lnTo>
                    <a:pt x="1320" y="6"/>
                  </a:lnTo>
                  <a:lnTo>
                    <a:pt x="1350" y="6"/>
                  </a:lnTo>
                  <a:lnTo>
                    <a:pt x="1374" y="0"/>
                  </a:lnTo>
                  <a:lnTo>
                    <a:pt x="1404" y="0"/>
                  </a:lnTo>
                  <a:lnTo>
                    <a:pt x="1428" y="0"/>
                  </a:lnTo>
                  <a:lnTo>
                    <a:pt x="1458" y="0"/>
                  </a:lnTo>
                  <a:lnTo>
                    <a:pt x="1488" y="0"/>
                  </a:lnTo>
                  <a:lnTo>
                    <a:pt x="1512" y="0"/>
                  </a:lnTo>
                  <a:lnTo>
                    <a:pt x="1542" y="0"/>
                  </a:lnTo>
                  <a:lnTo>
                    <a:pt x="1572" y="0"/>
                  </a:lnTo>
                  <a:lnTo>
                    <a:pt x="1596" y="0"/>
                  </a:lnTo>
                  <a:lnTo>
                    <a:pt x="1596" y="414"/>
                  </a:lnTo>
                  <a:lnTo>
                    <a:pt x="0" y="414"/>
                  </a:lnTo>
                  <a:close/>
                </a:path>
              </a:pathLst>
            </a:custGeom>
            <a:gradFill rotWithShape="1">
              <a:gsLst>
                <a:gs pos="0">
                  <a:srgbClr val="FF7C80"/>
                </a:gs>
                <a:gs pos="100000">
                  <a:srgbClr val="FF00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95"/>
          <p:cNvGrpSpPr>
            <a:grpSpLocks/>
          </p:cNvGrpSpPr>
          <p:nvPr/>
        </p:nvGrpSpPr>
        <p:grpSpPr bwMode="auto">
          <a:xfrm>
            <a:off x="2714612" y="1764798"/>
            <a:ext cx="711752" cy="878383"/>
            <a:chOff x="1278" y="1941"/>
            <a:chExt cx="1596" cy="852"/>
          </a:xfrm>
        </p:grpSpPr>
        <p:sp>
          <p:nvSpPr>
            <p:cNvPr id="29" name="Freeform 96"/>
            <p:cNvSpPr>
              <a:spLocks/>
            </p:cNvSpPr>
            <p:nvPr/>
          </p:nvSpPr>
          <p:spPr bwMode="auto">
            <a:xfrm>
              <a:off x="1278" y="1941"/>
              <a:ext cx="1596" cy="852"/>
            </a:xfrm>
            <a:custGeom>
              <a:avLst/>
              <a:gdLst/>
              <a:ahLst/>
              <a:cxnLst>
                <a:cxn ang="0">
                  <a:pos x="1542" y="414"/>
                </a:cxn>
                <a:cxn ang="0">
                  <a:pos x="1458" y="408"/>
                </a:cxn>
                <a:cxn ang="0">
                  <a:pos x="1374" y="408"/>
                </a:cxn>
                <a:cxn ang="0">
                  <a:pos x="1290" y="402"/>
                </a:cxn>
                <a:cxn ang="0">
                  <a:pos x="1212" y="402"/>
                </a:cxn>
                <a:cxn ang="0">
                  <a:pos x="1128" y="396"/>
                </a:cxn>
                <a:cxn ang="0">
                  <a:pos x="1050" y="390"/>
                </a:cxn>
                <a:cxn ang="0">
                  <a:pos x="972" y="378"/>
                </a:cxn>
                <a:cxn ang="0">
                  <a:pos x="894" y="372"/>
                </a:cxn>
                <a:cxn ang="0">
                  <a:pos x="822" y="360"/>
                </a:cxn>
                <a:cxn ang="0">
                  <a:pos x="750" y="348"/>
                </a:cxn>
                <a:cxn ang="0">
                  <a:pos x="678" y="336"/>
                </a:cxn>
                <a:cxn ang="0">
                  <a:pos x="612" y="324"/>
                </a:cxn>
                <a:cxn ang="0">
                  <a:pos x="546" y="312"/>
                </a:cxn>
                <a:cxn ang="0">
                  <a:pos x="486" y="294"/>
                </a:cxn>
                <a:cxn ang="0">
                  <a:pos x="426" y="282"/>
                </a:cxn>
                <a:cxn ang="0">
                  <a:pos x="372" y="264"/>
                </a:cxn>
                <a:cxn ang="0">
                  <a:pos x="318" y="246"/>
                </a:cxn>
                <a:cxn ang="0">
                  <a:pos x="270" y="228"/>
                </a:cxn>
                <a:cxn ang="0">
                  <a:pos x="228" y="210"/>
                </a:cxn>
                <a:cxn ang="0">
                  <a:pos x="186" y="192"/>
                </a:cxn>
                <a:cxn ang="0">
                  <a:pos x="150" y="174"/>
                </a:cxn>
                <a:cxn ang="0">
                  <a:pos x="114" y="156"/>
                </a:cxn>
                <a:cxn ang="0">
                  <a:pos x="84" y="132"/>
                </a:cxn>
                <a:cxn ang="0">
                  <a:pos x="60" y="114"/>
                </a:cxn>
                <a:cxn ang="0">
                  <a:pos x="42" y="90"/>
                </a:cxn>
                <a:cxn ang="0">
                  <a:pos x="24" y="72"/>
                </a:cxn>
                <a:cxn ang="0">
                  <a:pos x="12" y="48"/>
                </a:cxn>
                <a:cxn ang="0">
                  <a:pos x="0" y="30"/>
                </a:cxn>
                <a:cxn ang="0">
                  <a:pos x="0" y="6"/>
                </a:cxn>
                <a:cxn ang="0">
                  <a:pos x="0" y="444"/>
                </a:cxn>
                <a:cxn ang="0">
                  <a:pos x="0" y="468"/>
                </a:cxn>
                <a:cxn ang="0">
                  <a:pos x="12" y="486"/>
                </a:cxn>
                <a:cxn ang="0">
                  <a:pos x="24" y="510"/>
                </a:cxn>
                <a:cxn ang="0">
                  <a:pos x="42" y="528"/>
                </a:cxn>
                <a:cxn ang="0">
                  <a:pos x="60" y="552"/>
                </a:cxn>
                <a:cxn ang="0">
                  <a:pos x="84" y="570"/>
                </a:cxn>
                <a:cxn ang="0">
                  <a:pos x="114" y="594"/>
                </a:cxn>
                <a:cxn ang="0">
                  <a:pos x="150" y="612"/>
                </a:cxn>
                <a:cxn ang="0">
                  <a:pos x="186" y="630"/>
                </a:cxn>
                <a:cxn ang="0">
                  <a:pos x="228" y="648"/>
                </a:cxn>
                <a:cxn ang="0">
                  <a:pos x="270" y="666"/>
                </a:cxn>
                <a:cxn ang="0">
                  <a:pos x="318" y="684"/>
                </a:cxn>
                <a:cxn ang="0">
                  <a:pos x="372" y="702"/>
                </a:cxn>
                <a:cxn ang="0">
                  <a:pos x="426" y="720"/>
                </a:cxn>
                <a:cxn ang="0">
                  <a:pos x="486" y="732"/>
                </a:cxn>
                <a:cxn ang="0">
                  <a:pos x="546" y="750"/>
                </a:cxn>
                <a:cxn ang="0">
                  <a:pos x="612" y="762"/>
                </a:cxn>
                <a:cxn ang="0">
                  <a:pos x="678" y="774"/>
                </a:cxn>
                <a:cxn ang="0">
                  <a:pos x="750" y="786"/>
                </a:cxn>
                <a:cxn ang="0">
                  <a:pos x="822" y="798"/>
                </a:cxn>
                <a:cxn ang="0">
                  <a:pos x="894" y="810"/>
                </a:cxn>
                <a:cxn ang="0">
                  <a:pos x="972" y="816"/>
                </a:cxn>
                <a:cxn ang="0">
                  <a:pos x="1050" y="828"/>
                </a:cxn>
                <a:cxn ang="0">
                  <a:pos x="1128" y="834"/>
                </a:cxn>
                <a:cxn ang="0">
                  <a:pos x="1212" y="840"/>
                </a:cxn>
                <a:cxn ang="0">
                  <a:pos x="1290" y="840"/>
                </a:cxn>
                <a:cxn ang="0">
                  <a:pos x="1374" y="846"/>
                </a:cxn>
                <a:cxn ang="0">
                  <a:pos x="1458" y="846"/>
                </a:cxn>
                <a:cxn ang="0">
                  <a:pos x="1542" y="852"/>
                </a:cxn>
                <a:cxn ang="0">
                  <a:pos x="1596" y="414"/>
                </a:cxn>
              </a:cxnLst>
              <a:rect l="0" t="0" r="r" b="b"/>
              <a:pathLst>
                <a:path w="1596" h="852">
                  <a:moveTo>
                    <a:pt x="1596" y="414"/>
                  </a:moveTo>
                  <a:lnTo>
                    <a:pt x="1572" y="414"/>
                  </a:lnTo>
                  <a:lnTo>
                    <a:pt x="1542" y="414"/>
                  </a:lnTo>
                  <a:lnTo>
                    <a:pt x="1512" y="414"/>
                  </a:lnTo>
                  <a:lnTo>
                    <a:pt x="1488" y="414"/>
                  </a:lnTo>
                  <a:lnTo>
                    <a:pt x="1458" y="408"/>
                  </a:lnTo>
                  <a:lnTo>
                    <a:pt x="1428" y="408"/>
                  </a:lnTo>
                  <a:lnTo>
                    <a:pt x="1404" y="408"/>
                  </a:lnTo>
                  <a:lnTo>
                    <a:pt x="1374" y="408"/>
                  </a:lnTo>
                  <a:lnTo>
                    <a:pt x="1350" y="408"/>
                  </a:lnTo>
                  <a:lnTo>
                    <a:pt x="1320" y="408"/>
                  </a:lnTo>
                  <a:lnTo>
                    <a:pt x="1290" y="402"/>
                  </a:lnTo>
                  <a:lnTo>
                    <a:pt x="1266" y="402"/>
                  </a:lnTo>
                  <a:lnTo>
                    <a:pt x="1236" y="402"/>
                  </a:lnTo>
                  <a:lnTo>
                    <a:pt x="1212" y="402"/>
                  </a:lnTo>
                  <a:lnTo>
                    <a:pt x="1182" y="396"/>
                  </a:lnTo>
                  <a:lnTo>
                    <a:pt x="1158" y="396"/>
                  </a:lnTo>
                  <a:lnTo>
                    <a:pt x="1128" y="396"/>
                  </a:lnTo>
                  <a:lnTo>
                    <a:pt x="1104" y="390"/>
                  </a:lnTo>
                  <a:lnTo>
                    <a:pt x="1074" y="390"/>
                  </a:lnTo>
                  <a:lnTo>
                    <a:pt x="1050" y="390"/>
                  </a:lnTo>
                  <a:lnTo>
                    <a:pt x="1026" y="384"/>
                  </a:lnTo>
                  <a:lnTo>
                    <a:pt x="996" y="384"/>
                  </a:lnTo>
                  <a:lnTo>
                    <a:pt x="972" y="378"/>
                  </a:lnTo>
                  <a:lnTo>
                    <a:pt x="948" y="378"/>
                  </a:lnTo>
                  <a:lnTo>
                    <a:pt x="924" y="372"/>
                  </a:lnTo>
                  <a:lnTo>
                    <a:pt x="894" y="372"/>
                  </a:lnTo>
                  <a:lnTo>
                    <a:pt x="870" y="366"/>
                  </a:lnTo>
                  <a:lnTo>
                    <a:pt x="846" y="366"/>
                  </a:lnTo>
                  <a:lnTo>
                    <a:pt x="822" y="360"/>
                  </a:lnTo>
                  <a:lnTo>
                    <a:pt x="798" y="360"/>
                  </a:lnTo>
                  <a:lnTo>
                    <a:pt x="774" y="354"/>
                  </a:lnTo>
                  <a:lnTo>
                    <a:pt x="750" y="348"/>
                  </a:lnTo>
                  <a:lnTo>
                    <a:pt x="726" y="348"/>
                  </a:lnTo>
                  <a:lnTo>
                    <a:pt x="702" y="342"/>
                  </a:lnTo>
                  <a:lnTo>
                    <a:pt x="678" y="336"/>
                  </a:lnTo>
                  <a:lnTo>
                    <a:pt x="660" y="336"/>
                  </a:lnTo>
                  <a:lnTo>
                    <a:pt x="636" y="330"/>
                  </a:lnTo>
                  <a:lnTo>
                    <a:pt x="612" y="324"/>
                  </a:lnTo>
                  <a:lnTo>
                    <a:pt x="594" y="318"/>
                  </a:lnTo>
                  <a:lnTo>
                    <a:pt x="570" y="318"/>
                  </a:lnTo>
                  <a:lnTo>
                    <a:pt x="546" y="312"/>
                  </a:lnTo>
                  <a:lnTo>
                    <a:pt x="528" y="306"/>
                  </a:lnTo>
                  <a:lnTo>
                    <a:pt x="504" y="300"/>
                  </a:lnTo>
                  <a:lnTo>
                    <a:pt x="486" y="294"/>
                  </a:lnTo>
                  <a:lnTo>
                    <a:pt x="468" y="294"/>
                  </a:lnTo>
                  <a:lnTo>
                    <a:pt x="450" y="288"/>
                  </a:lnTo>
                  <a:lnTo>
                    <a:pt x="426" y="282"/>
                  </a:lnTo>
                  <a:lnTo>
                    <a:pt x="408" y="276"/>
                  </a:lnTo>
                  <a:lnTo>
                    <a:pt x="390" y="270"/>
                  </a:lnTo>
                  <a:lnTo>
                    <a:pt x="372" y="264"/>
                  </a:lnTo>
                  <a:lnTo>
                    <a:pt x="354" y="258"/>
                  </a:lnTo>
                  <a:lnTo>
                    <a:pt x="336" y="252"/>
                  </a:lnTo>
                  <a:lnTo>
                    <a:pt x="318" y="246"/>
                  </a:lnTo>
                  <a:lnTo>
                    <a:pt x="306" y="240"/>
                  </a:lnTo>
                  <a:lnTo>
                    <a:pt x="288" y="234"/>
                  </a:lnTo>
                  <a:lnTo>
                    <a:pt x="270" y="228"/>
                  </a:lnTo>
                  <a:lnTo>
                    <a:pt x="258" y="222"/>
                  </a:lnTo>
                  <a:lnTo>
                    <a:pt x="240" y="216"/>
                  </a:lnTo>
                  <a:lnTo>
                    <a:pt x="228" y="210"/>
                  </a:lnTo>
                  <a:lnTo>
                    <a:pt x="210" y="204"/>
                  </a:lnTo>
                  <a:lnTo>
                    <a:pt x="198" y="198"/>
                  </a:lnTo>
                  <a:lnTo>
                    <a:pt x="186" y="192"/>
                  </a:lnTo>
                  <a:lnTo>
                    <a:pt x="174" y="186"/>
                  </a:lnTo>
                  <a:lnTo>
                    <a:pt x="162" y="180"/>
                  </a:lnTo>
                  <a:lnTo>
                    <a:pt x="150" y="174"/>
                  </a:lnTo>
                  <a:lnTo>
                    <a:pt x="138" y="168"/>
                  </a:lnTo>
                  <a:lnTo>
                    <a:pt x="126" y="162"/>
                  </a:lnTo>
                  <a:lnTo>
                    <a:pt x="114" y="156"/>
                  </a:lnTo>
                  <a:lnTo>
                    <a:pt x="102" y="144"/>
                  </a:lnTo>
                  <a:lnTo>
                    <a:pt x="96" y="138"/>
                  </a:lnTo>
                  <a:lnTo>
                    <a:pt x="84" y="132"/>
                  </a:lnTo>
                  <a:lnTo>
                    <a:pt x="78" y="126"/>
                  </a:lnTo>
                  <a:lnTo>
                    <a:pt x="66" y="120"/>
                  </a:lnTo>
                  <a:lnTo>
                    <a:pt x="60" y="114"/>
                  </a:lnTo>
                  <a:lnTo>
                    <a:pt x="54" y="108"/>
                  </a:lnTo>
                  <a:lnTo>
                    <a:pt x="48" y="96"/>
                  </a:lnTo>
                  <a:lnTo>
                    <a:pt x="42" y="90"/>
                  </a:lnTo>
                  <a:lnTo>
                    <a:pt x="36" y="84"/>
                  </a:lnTo>
                  <a:lnTo>
                    <a:pt x="30" y="78"/>
                  </a:lnTo>
                  <a:lnTo>
                    <a:pt x="24" y="72"/>
                  </a:lnTo>
                  <a:lnTo>
                    <a:pt x="18" y="66"/>
                  </a:lnTo>
                  <a:lnTo>
                    <a:pt x="12" y="54"/>
                  </a:lnTo>
                  <a:lnTo>
                    <a:pt x="12" y="48"/>
                  </a:lnTo>
                  <a:lnTo>
                    <a:pt x="6" y="42"/>
                  </a:lnTo>
                  <a:lnTo>
                    <a:pt x="6" y="36"/>
                  </a:lnTo>
                  <a:lnTo>
                    <a:pt x="0" y="30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438"/>
                  </a:lnTo>
                  <a:lnTo>
                    <a:pt x="0" y="444"/>
                  </a:lnTo>
                  <a:lnTo>
                    <a:pt x="0" y="450"/>
                  </a:lnTo>
                  <a:lnTo>
                    <a:pt x="0" y="456"/>
                  </a:lnTo>
                  <a:lnTo>
                    <a:pt x="0" y="468"/>
                  </a:lnTo>
                  <a:lnTo>
                    <a:pt x="6" y="474"/>
                  </a:lnTo>
                  <a:lnTo>
                    <a:pt x="6" y="480"/>
                  </a:lnTo>
                  <a:lnTo>
                    <a:pt x="12" y="486"/>
                  </a:lnTo>
                  <a:lnTo>
                    <a:pt x="12" y="492"/>
                  </a:lnTo>
                  <a:lnTo>
                    <a:pt x="18" y="504"/>
                  </a:lnTo>
                  <a:lnTo>
                    <a:pt x="24" y="510"/>
                  </a:lnTo>
                  <a:lnTo>
                    <a:pt x="30" y="516"/>
                  </a:lnTo>
                  <a:lnTo>
                    <a:pt x="36" y="522"/>
                  </a:lnTo>
                  <a:lnTo>
                    <a:pt x="42" y="528"/>
                  </a:lnTo>
                  <a:lnTo>
                    <a:pt x="48" y="534"/>
                  </a:lnTo>
                  <a:lnTo>
                    <a:pt x="54" y="546"/>
                  </a:lnTo>
                  <a:lnTo>
                    <a:pt x="60" y="552"/>
                  </a:lnTo>
                  <a:lnTo>
                    <a:pt x="66" y="558"/>
                  </a:lnTo>
                  <a:lnTo>
                    <a:pt x="78" y="564"/>
                  </a:lnTo>
                  <a:lnTo>
                    <a:pt x="84" y="570"/>
                  </a:lnTo>
                  <a:lnTo>
                    <a:pt x="96" y="576"/>
                  </a:lnTo>
                  <a:lnTo>
                    <a:pt x="102" y="582"/>
                  </a:lnTo>
                  <a:lnTo>
                    <a:pt x="114" y="594"/>
                  </a:lnTo>
                  <a:lnTo>
                    <a:pt x="126" y="600"/>
                  </a:lnTo>
                  <a:lnTo>
                    <a:pt x="138" y="606"/>
                  </a:lnTo>
                  <a:lnTo>
                    <a:pt x="150" y="612"/>
                  </a:lnTo>
                  <a:lnTo>
                    <a:pt x="162" y="618"/>
                  </a:lnTo>
                  <a:lnTo>
                    <a:pt x="174" y="624"/>
                  </a:lnTo>
                  <a:lnTo>
                    <a:pt x="186" y="630"/>
                  </a:lnTo>
                  <a:lnTo>
                    <a:pt x="198" y="636"/>
                  </a:lnTo>
                  <a:lnTo>
                    <a:pt x="210" y="642"/>
                  </a:lnTo>
                  <a:lnTo>
                    <a:pt x="228" y="648"/>
                  </a:lnTo>
                  <a:lnTo>
                    <a:pt x="240" y="654"/>
                  </a:lnTo>
                  <a:lnTo>
                    <a:pt x="258" y="660"/>
                  </a:lnTo>
                  <a:lnTo>
                    <a:pt x="270" y="666"/>
                  </a:lnTo>
                  <a:lnTo>
                    <a:pt x="288" y="672"/>
                  </a:lnTo>
                  <a:lnTo>
                    <a:pt x="306" y="678"/>
                  </a:lnTo>
                  <a:lnTo>
                    <a:pt x="318" y="684"/>
                  </a:lnTo>
                  <a:lnTo>
                    <a:pt x="336" y="690"/>
                  </a:lnTo>
                  <a:lnTo>
                    <a:pt x="354" y="696"/>
                  </a:lnTo>
                  <a:lnTo>
                    <a:pt x="372" y="702"/>
                  </a:lnTo>
                  <a:lnTo>
                    <a:pt x="390" y="708"/>
                  </a:lnTo>
                  <a:lnTo>
                    <a:pt x="408" y="714"/>
                  </a:lnTo>
                  <a:lnTo>
                    <a:pt x="426" y="720"/>
                  </a:lnTo>
                  <a:lnTo>
                    <a:pt x="450" y="726"/>
                  </a:lnTo>
                  <a:lnTo>
                    <a:pt x="468" y="732"/>
                  </a:lnTo>
                  <a:lnTo>
                    <a:pt x="486" y="732"/>
                  </a:lnTo>
                  <a:lnTo>
                    <a:pt x="504" y="738"/>
                  </a:lnTo>
                  <a:lnTo>
                    <a:pt x="528" y="744"/>
                  </a:lnTo>
                  <a:lnTo>
                    <a:pt x="546" y="750"/>
                  </a:lnTo>
                  <a:lnTo>
                    <a:pt x="570" y="756"/>
                  </a:lnTo>
                  <a:lnTo>
                    <a:pt x="594" y="756"/>
                  </a:lnTo>
                  <a:lnTo>
                    <a:pt x="612" y="762"/>
                  </a:lnTo>
                  <a:lnTo>
                    <a:pt x="636" y="768"/>
                  </a:lnTo>
                  <a:lnTo>
                    <a:pt x="660" y="774"/>
                  </a:lnTo>
                  <a:lnTo>
                    <a:pt x="678" y="774"/>
                  </a:lnTo>
                  <a:lnTo>
                    <a:pt x="702" y="780"/>
                  </a:lnTo>
                  <a:lnTo>
                    <a:pt x="726" y="786"/>
                  </a:lnTo>
                  <a:lnTo>
                    <a:pt x="750" y="786"/>
                  </a:lnTo>
                  <a:lnTo>
                    <a:pt x="774" y="792"/>
                  </a:lnTo>
                  <a:lnTo>
                    <a:pt x="798" y="798"/>
                  </a:lnTo>
                  <a:lnTo>
                    <a:pt x="822" y="798"/>
                  </a:lnTo>
                  <a:lnTo>
                    <a:pt x="846" y="804"/>
                  </a:lnTo>
                  <a:lnTo>
                    <a:pt x="870" y="804"/>
                  </a:lnTo>
                  <a:lnTo>
                    <a:pt x="894" y="810"/>
                  </a:lnTo>
                  <a:lnTo>
                    <a:pt x="924" y="810"/>
                  </a:lnTo>
                  <a:lnTo>
                    <a:pt x="948" y="816"/>
                  </a:lnTo>
                  <a:lnTo>
                    <a:pt x="972" y="816"/>
                  </a:lnTo>
                  <a:lnTo>
                    <a:pt x="996" y="822"/>
                  </a:lnTo>
                  <a:lnTo>
                    <a:pt x="1026" y="822"/>
                  </a:lnTo>
                  <a:lnTo>
                    <a:pt x="1050" y="828"/>
                  </a:lnTo>
                  <a:lnTo>
                    <a:pt x="1074" y="828"/>
                  </a:lnTo>
                  <a:lnTo>
                    <a:pt x="1104" y="828"/>
                  </a:lnTo>
                  <a:lnTo>
                    <a:pt x="1128" y="834"/>
                  </a:lnTo>
                  <a:lnTo>
                    <a:pt x="1158" y="834"/>
                  </a:lnTo>
                  <a:lnTo>
                    <a:pt x="1182" y="834"/>
                  </a:lnTo>
                  <a:lnTo>
                    <a:pt x="1212" y="840"/>
                  </a:lnTo>
                  <a:lnTo>
                    <a:pt x="1236" y="840"/>
                  </a:lnTo>
                  <a:lnTo>
                    <a:pt x="1266" y="840"/>
                  </a:lnTo>
                  <a:lnTo>
                    <a:pt x="1290" y="840"/>
                  </a:lnTo>
                  <a:lnTo>
                    <a:pt x="1320" y="846"/>
                  </a:lnTo>
                  <a:lnTo>
                    <a:pt x="1350" y="846"/>
                  </a:lnTo>
                  <a:lnTo>
                    <a:pt x="1374" y="846"/>
                  </a:lnTo>
                  <a:lnTo>
                    <a:pt x="1404" y="846"/>
                  </a:lnTo>
                  <a:lnTo>
                    <a:pt x="1428" y="846"/>
                  </a:lnTo>
                  <a:lnTo>
                    <a:pt x="1458" y="846"/>
                  </a:lnTo>
                  <a:lnTo>
                    <a:pt x="1488" y="852"/>
                  </a:lnTo>
                  <a:lnTo>
                    <a:pt x="1512" y="852"/>
                  </a:lnTo>
                  <a:lnTo>
                    <a:pt x="1542" y="852"/>
                  </a:lnTo>
                  <a:lnTo>
                    <a:pt x="1572" y="852"/>
                  </a:lnTo>
                  <a:lnTo>
                    <a:pt x="1596" y="852"/>
                  </a:lnTo>
                  <a:lnTo>
                    <a:pt x="1596" y="414"/>
                  </a:lnTo>
                  <a:close/>
                </a:path>
              </a:pathLst>
            </a:custGeom>
            <a:gradFill rotWithShape="1">
              <a:gsLst>
                <a:gs pos="0">
                  <a:srgbClr val="FF7C80"/>
                </a:gs>
                <a:gs pos="100000">
                  <a:srgbClr val="FF00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Freeform 97"/>
            <p:cNvSpPr>
              <a:spLocks/>
            </p:cNvSpPr>
            <p:nvPr/>
          </p:nvSpPr>
          <p:spPr bwMode="auto">
            <a:xfrm>
              <a:off x="1278" y="1941"/>
              <a:ext cx="1596" cy="414"/>
            </a:xfrm>
            <a:custGeom>
              <a:avLst/>
              <a:gdLst/>
              <a:ahLst/>
              <a:cxnLst>
                <a:cxn ang="0">
                  <a:pos x="1572" y="414"/>
                </a:cxn>
                <a:cxn ang="0">
                  <a:pos x="1512" y="414"/>
                </a:cxn>
                <a:cxn ang="0">
                  <a:pos x="1458" y="408"/>
                </a:cxn>
                <a:cxn ang="0">
                  <a:pos x="1404" y="408"/>
                </a:cxn>
                <a:cxn ang="0">
                  <a:pos x="1350" y="408"/>
                </a:cxn>
                <a:cxn ang="0">
                  <a:pos x="1290" y="402"/>
                </a:cxn>
                <a:cxn ang="0">
                  <a:pos x="1236" y="402"/>
                </a:cxn>
                <a:cxn ang="0">
                  <a:pos x="1182" y="396"/>
                </a:cxn>
                <a:cxn ang="0">
                  <a:pos x="1128" y="396"/>
                </a:cxn>
                <a:cxn ang="0">
                  <a:pos x="1074" y="390"/>
                </a:cxn>
                <a:cxn ang="0">
                  <a:pos x="1026" y="384"/>
                </a:cxn>
                <a:cxn ang="0">
                  <a:pos x="972" y="378"/>
                </a:cxn>
                <a:cxn ang="0">
                  <a:pos x="924" y="372"/>
                </a:cxn>
                <a:cxn ang="0">
                  <a:pos x="870" y="366"/>
                </a:cxn>
                <a:cxn ang="0">
                  <a:pos x="822" y="360"/>
                </a:cxn>
                <a:cxn ang="0">
                  <a:pos x="774" y="354"/>
                </a:cxn>
                <a:cxn ang="0">
                  <a:pos x="726" y="348"/>
                </a:cxn>
                <a:cxn ang="0">
                  <a:pos x="678" y="336"/>
                </a:cxn>
                <a:cxn ang="0">
                  <a:pos x="636" y="330"/>
                </a:cxn>
                <a:cxn ang="0">
                  <a:pos x="594" y="318"/>
                </a:cxn>
                <a:cxn ang="0">
                  <a:pos x="546" y="312"/>
                </a:cxn>
                <a:cxn ang="0">
                  <a:pos x="504" y="300"/>
                </a:cxn>
                <a:cxn ang="0">
                  <a:pos x="468" y="294"/>
                </a:cxn>
                <a:cxn ang="0">
                  <a:pos x="426" y="282"/>
                </a:cxn>
                <a:cxn ang="0">
                  <a:pos x="390" y="270"/>
                </a:cxn>
                <a:cxn ang="0">
                  <a:pos x="354" y="258"/>
                </a:cxn>
                <a:cxn ang="0">
                  <a:pos x="318" y="246"/>
                </a:cxn>
                <a:cxn ang="0">
                  <a:pos x="288" y="234"/>
                </a:cxn>
                <a:cxn ang="0">
                  <a:pos x="258" y="222"/>
                </a:cxn>
                <a:cxn ang="0">
                  <a:pos x="228" y="210"/>
                </a:cxn>
                <a:cxn ang="0">
                  <a:pos x="198" y="198"/>
                </a:cxn>
                <a:cxn ang="0">
                  <a:pos x="174" y="186"/>
                </a:cxn>
                <a:cxn ang="0">
                  <a:pos x="150" y="174"/>
                </a:cxn>
                <a:cxn ang="0">
                  <a:pos x="126" y="162"/>
                </a:cxn>
                <a:cxn ang="0">
                  <a:pos x="102" y="144"/>
                </a:cxn>
                <a:cxn ang="0">
                  <a:pos x="84" y="132"/>
                </a:cxn>
                <a:cxn ang="0">
                  <a:pos x="66" y="120"/>
                </a:cxn>
                <a:cxn ang="0">
                  <a:pos x="54" y="108"/>
                </a:cxn>
                <a:cxn ang="0">
                  <a:pos x="42" y="90"/>
                </a:cxn>
                <a:cxn ang="0">
                  <a:pos x="30" y="78"/>
                </a:cxn>
                <a:cxn ang="0">
                  <a:pos x="18" y="66"/>
                </a:cxn>
                <a:cxn ang="0">
                  <a:pos x="12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6"/>
                </a:cxn>
                <a:cxn ang="0">
                  <a:pos x="1596" y="0"/>
                </a:cxn>
              </a:cxnLst>
              <a:rect l="0" t="0" r="r" b="b"/>
              <a:pathLst>
                <a:path w="1596" h="414">
                  <a:moveTo>
                    <a:pt x="1596" y="414"/>
                  </a:moveTo>
                  <a:lnTo>
                    <a:pt x="1572" y="414"/>
                  </a:lnTo>
                  <a:lnTo>
                    <a:pt x="1542" y="414"/>
                  </a:lnTo>
                  <a:lnTo>
                    <a:pt x="1512" y="414"/>
                  </a:lnTo>
                  <a:lnTo>
                    <a:pt x="1488" y="414"/>
                  </a:lnTo>
                  <a:lnTo>
                    <a:pt x="1458" y="408"/>
                  </a:lnTo>
                  <a:lnTo>
                    <a:pt x="1428" y="408"/>
                  </a:lnTo>
                  <a:lnTo>
                    <a:pt x="1404" y="408"/>
                  </a:lnTo>
                  <a:lnTo>
                    <a:pt x="1374" y="408"/>
                  </a:lnTo>
                  <a:lnTo>
                    <a:pt x="1350" y="408"/>
                  </a:lnTo>
                  <a:lnTo>
                    <a:pt x="1320" y="408"/>
                  </a:lnTo>
                  <a:lnTo>
                    <a:pt x="1290" y="402"/>
                  </a:lnTo>
                  <a:lnTo>
                    <a:pt x="1266" y="402"/>
                  </a:lnTo>
                  <a:lnTo>
                    <a:pt x="1236" y="402"/>
                  </a:lnTo>
                  <a:lnTo>
                    <a:pt x="1212" y="402"/>
                  </a:lnTo>
                  <a:lnTo>
                    <a:pt x="1182" y="396"/>
                  </a:lnTo>
                  <a:lnTo>
                    <a:pt x="1158" y="396"/>
                  </a:lnTo>
                  <a:lnTo>
                    <a:pt x="1128" y="396"/>
                  </a:lnTo>
                  <a:lnTo>
                    <a:pt x="1104" y="390"/>
                  </a:lnTo>
                  <a:lnTo>
                    <a:pt x="1074" y="390"/>
                  </a:lnTo>
                  <a:lnTo>
                    <a:pt x="1050" y="390"/>
                  </a:lnTo>
                  <a:lnTo>
                    <a:pt x="1026" y="384"/>
                  </a:lnTo>
                  <a:lnTo>
                    <a:pt x="996" y="384"/>
                  </a:lnTo>
                  <a:lnTo>
                    <a:pt x="972" y="378"/>
                  </a:lnTo>
                  <a:lnTo>
                    <a:pt x="948" y="378"/>
                  </a:lnTo>
                  <a:lnTo>
                    <a:pt x="924" y="372"/>
                  </a:lnTo>
                  <a:lnTo>
                    <a:pt x="894" y="372"/>
                  </a:lnTo>
                  <a:lnTo>
                    <a:pt x="870" y="366"/>
                  </a:lnTo>
                  <a:lnTo>
                    <a:pt x="846" y="366"/>
                  </a:lnTo>
                  <a:lnTo>
                    <a:pt x="822" y="360"/>
                  </a:lnTo>
                  <a:lnTo>
                    <a:pt x="798" y="360"/>
                  </a:lnTo>
                  <a:lnTo>
                    <a:pt x="774" y="354"/>
                  </a:lnTo>
                  <a:lnTo>
                    <a:pt x="750" y="348"/>
                  </a:lnTo>
                  <a:lnTo>
                    <a:pt x="726" y="348"/>
                  </a:lnTo>
                  <a:lnTo>
                    <a:pt x="702" y="342"/>
                  </a:lnTo>
                  <a:lnTo>
                    <a:pt x="678" y="336"/>
                  </a:lnTo>
                  <a:lnTo>
                    <a:pt x="660" y="336"/>
                  </a:lnTo>
                  <a:lnTo>
                    <a:pt x="636" y="330"/>
                  </a:lnTo>
                  <a:lnTo>
                    <a:pt x="612" y="324"/>
                  </a:lnTo>
                  <a:lnTo>
                    <a:pt x="594" y="318"/>
                  </a:lnTo>
                  <a:lnTo>
                    <a:pt x="570" y="318"/>
                  </a:lnTo>
                  <a:lnTo>
                    <a:pt x="546" y="312"/>
                  </a:lnTo>
                  <a:lnTo>
                    <a:pt x="528" y="306"/>
                  </a:lnTo>
                  <a:lnTo>
                    <a:pt x="504" y="300"/>
                  </a:lnTo>
                  <a:lnTo>
                    <a:pt x="486" y="294"/>
                  </a:lnTo>
                  <a:lnTo>
                    <a:pt x="468" y="294"/>
                  </a:lnTo>
                  <a:lnTo>
                    <a:pt x="450" y="288"/>
                  </a:lnTo>
                  <a:lnTo>
                    <a:pt x="426" y="282"/>
                  </a:lnTo>
                  <a:lnTo>
                    <a:pt x="408" y="276"/>
                  </a:lnTo>
                  <a:lnTo>
                    <a:pt x="390" y="270"/>
                  </a:lnTo>
                  <a:lnTo>
                    <a:pt x="372" y="264"/>
                  </a:lnTo>
                  <a:lnTo>
                    <a:pt x="354" y="258"/>
                  </a:lnTo>
                  <a:lnTo>
                    <a:pt x="336" y="252"/>
                  </a:lnTo>
                  <a:lnTo>
                    <a:pt x="318" y="246"/>
                  </a:lnTo>
                  <a:lnTo>
                    <a:pt x="306" y="240"/>
                  </a:lnTo>
                  <a:lnTo>
                    <a:pt x="288" y="234"/>
                  </a:lnTo>
                  <a:lnTo>
                    <a:pt x="270" y="228"/>
                  </a:lnTo>
                  <a:lnTo>
                    <a:pt x="258" y="222"/>
                  </a:lnTo>
                  <a:lnTo>
                    <a:pt x="240" y="216"/>
                  </a:lnTo>
                  <a:lnTo>
                    <a:pt x="228" y="210"/>
                  </a:lnTo>
                  <a:lnTo>
                    <a:pt x="210" y="204"/>
                  </a:lnTo>
                  <a:lnTo>
                    <a:pt x="198" y="198"/>
                  </a:lnTo>
                  <a:lnTo>
                    <a:pt x="186" y="192"/>
                  </a:lnTo>
                  <a:lnTo>
                    <a:pt x="174" y="186"/>
                  </a:lnTo>
                  <a:lnTo>
                    <a:pt x="162" y="180"/>
                  </a:lnTo>
                  <a:lnTo>
                    <a:pt x="150" y="174"/>
                  </a:lnTo>
                  <a:lnTo>
                    <a:pt x="138" y="168"/>
                  </a:lnTo>
                  <a:lnTo>
                    <a:pt x="126" y="162"/>
                  </a:lnTo>
                  <a:lnTo>
                    <a:pt x="114" y="156"/>
                  </a:lnTo>
                  <a:lnTo>
                    <a:pt x="102" y="144"/>
                  </a:lnTo>
                  <a:lnTo>
                    <a:pt x="96" y="138"/>
                  </a:lnTo>
                  <a:lnTo>
                    <a:pt x="84" y="132"/>
                  </a:lnTo>
                  <a:lnTo>
                    <a:pt x="78" y="126"/>
                  </a:lnTo>
                  <a:lnTo>
                    <a:pt x="66" y="120"/>
                  </a:lnTo>
                  <a:lnTo>
                    <a:pt x="60" y="114"/>
                  </a:lnTo>
                  <a:lnTo>
                    <a:pt x="54" y="108"/>
                  </a:lnTo>
                  <a:lnTo>
                    <a:pt x="48" y="96"/>
                  </a:lnTo>
                  <a:lnTo>
                    <a:pt x="42" y="90"/>
                  </a:lnTo>
                  <a:lnTo>
                    <a:pt x="36" y="84"/>
                  </a:lnTo>
                  <a:lnTo>
                    <a:pt x="30" y="78"/>
                  </a:lnTo>
                  <a:lnTo>
                    <a:pt x="24" y="72"/>
                  </a:lnTo>
                  <a:lnTo>
                    <a:pt x="18" y="66"/>
                  </a:lnTo>
                  <a:lnTo>
                    <a:pt x="12" y="54"/>
                  </a:lnTo>
                  <a:lnTo>
                    <a:pt x="12" y="48"/>
                  </a:lnTo>
                  <a:lnTo>
                    <a:pt x="6" y="42"/>
                  </a:lnTo>
                  <a:lnTo>
                    <a:pt x="6" y="36"/>
                  </a:lnTo>
                  <a:lnTo>
                    <a:pt x="0" y="30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0"/>
                  </a:lnTo>
                  <a:lnTo>
                    <a:pt x="1596" y="0"/>
                  </a:lnTo>
                  <a:lnTo>
                    <a:pt x="1596" y="414"/>
                  </a:lnTo>
                  <a:close/>
                </a:path>
              </a:pathLst>
            </a:custGeom>
            <a:gradFill rotWithShape="1">
              <a:gsLst>
                <a:gs pos="0">
                  <a:srgbClr val="FF7C80"/>
                </a:gs>
                <a:gs pos="100000">
                  <a:srgbClr val="FF00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Group 60"/>
          <p:cNvGrpSpPr>
            <a:grpSpLocks/>
          </p:cNvGrpSpPr>
          <p:nvPr/>
        </p:nvGrpSpPr>
        <p:grpSpPr bwMode="auto">
          <a:xfrm>
            <a:off x="1285852" y="1285860"/>
            <a:ext cx="714380" cy="878384"/>
            <a:chOff x="2874" y="1527"/>
            <a:chExt cx="1602" cy="852"/>
          </a:xfrm>
        </p:grpSpPr>
        <p:sp>
          <p:nvSpPr>
            <p:cNvPr id="34" name="Rectangle 61"/>
            <p:cNvSpPr>
              <a:spLocks noChangeArrowheads="1"/>
            </p:cNvSpPr>
            <p:nvPr/>
          </p:nvSpPr>
          <p:spPr bwMode="auto">
            <a:xfrm>
              <a:off x="2874" y="1941"/>
              <a:ext cx="1596" cy="438"/>
            </a:xfrm>
            <a:prstGeom prst="rect">
              <a:avLst/>
            </a:prstGeom>
            <a:gradFill rotWithShape="1">
              <a:gsLst>
                <a:gs pos="0">
                  <a:srgbClr val="33CCFF"/>
                </a:gs>
                <a:gs pos="100000">
                  <a:srgbClr val="0066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Freeform 62"/>
            <p:cNvSpPr>
              <a:spLocks/>
            </p:cNvSpPr>
            <p:nvPr/>
          </p:nvSpPr>
          <p:spPr bwMode="auto">
            <a:xfrm>
              <a:off x="2874" y="1527"/>
              <a:ext cx="1602" cy="41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84" y="0"/>
                </a:cxn>
                <a:cxn ang="0">
                  <a:pos x="138" y="0"/>
                </a:cxn>
                <a:cxn ang="0">
                  <a:pos x="198" y="0"/>
                </a:cxn>
                <a:cxn ang="0">
                  <a:pos x="252" y="6"/>
                </a:cxn>
                <a:cxn ang="0">
                  <a:pos x="306" y="6"/>
                </a:cxn>
                <a:cxn ang="0">
                  <a:pos x="360" y="12"/>
                </a:cxn>
                <a:cxn ang="0">
                  <a:pos x="414" y="12"/>
                </a:cxn>
                <a:cxn ang="0">
                  <a:pos x="468" y="18"/>
                </a:cxn>
                <a:cxn ang="0">
                  <a:pos x="522" y="24"/>
                </a:cxn>
                <a:cxn ang="0">
                  <a:pos x="576" y="24"/>
                </a:cxn>
                <a:cxn ang="0">
                  <a:pos x="624" y="30"/>
                </a:cxn>
                <a:cxn ang="0">
                  <a:pos x="678" y="36"/>
                </a:cxn>
                <a:cxn ang="0">
                  <a:pos x="726" y="42"/>
                </a:cxn>
                <a:cxn ang="0">
                  <a:pos x="774" y="48"/>
                </a:cxn>
                <a:cxn ang="0">
                  <a:pos x="828" y="60"/>
                </a:cxn>
                <a:cxn ang="0">
                  <a:pos x="870" y="66"/>
                </a:cxn>
                <a:cxn ang="0">
                  <a:pos x="918" y="72"/>
                </a:cxn>
                <a:cxn ang="0">
                  <a:pos x="966" y="84"/>
                </a:cxn>
                <a:cxn ang="0">
                  <a:pos x="1008" y="90"/>
                </a:cxn>
                <a:cxn ang="0">
                  <a:pos x="1050" y="102"/>
                </a:cxn>
                <a:cxn ang="0">
                  <a:pos x="1092" y="108"/>
                </a:cxn>
                <a:cxn ang="0">
                  <a:pos x="1134" y="120"/>
                </a:cxn>
                <a:cxn ang="0">
                  <a:pos x="1170" y="132"/>
                </a:cxn>
                <a:cxn ang="0">
                  <a:pos x="1206" y="138"/>
                </a:cxn>
                <a:cxn ang="0">
                  <a:pos x="1242" y="150"/>
                </a:cxn>
                <a:cxn ang="0">
                  <a:pos x="1278" y="162"/>
                </a:cxn>
                <a:cxn ang="0">
                  <a:pos x="1314" y="174"/>
                </a:cxn>
                <a:cxn ang="0">
                  <a:pos x="1344" y="186"/>
                </a:cxn>
                <a:cxn ang="0">
                  <a:pos x="1374" y="198"/>
                </a:cxn>
                <a:cxn ang="0">
                  <a:pos x="1398" y="210"/>
                </a:cxn>
                <a:cxn ang="0">
                  <a:pos x="1428" y="222"/>
                </a:cxn>
                <a:cxn ang="0">
                  <a:pos x="1452" y="240"/>
                </a:cxn>
                <a:cxn ang="0">
                  <a:pos x="1476" y="252"/>
                </a:cxn>
                <a:cxn ang="0">
                  <a:pos x="1494" y="264"/>
                </a:cxn>
                <a:cxn ang="0">
                  <a:pos x="1512" y="276"/>
                </a:cxn>
                <a:cxn ang="0">
                  <a:pos x="1530" y="294"/>
                </a:cxn>
                <a:cxn ang="0">
                  <a:pos x="1548" y="306"/>
                </a:cxn>
                <a:cxn ang="0">
                  <a:pos x="1560" y="318"/>
                </a:cxn>
                <a:cxn ang="0">
                  <a:pos x="1572" y="336"/>
                </a:cxn>
                <a:cxn ang="0">
                  <a:pos x="1578" y="348"/>
                </a:cxn>
                <a:cxn ang="0">
                  <a:pos x="1590" y="360"/>
                </a:cxn>
                <a:cxn ang="0">
                  <a:pos x="1596" y="378"/>
                </a:cxn>
                <a:cxn ang="0">
                  <a:pos x="1596" y="390"/>
                </a:cxn>
                <a:cxn ang="0">
                  <a:pos x="1602" y="408"/>
                </a:cxn>
                <a:cxn ang="0">
                  <a:pos x="0" y="414"/>
                </a:cxn>
              </a:cxnLst>
              <a:rect l="0" t="0" r="r" b="b"/>
              <a:pathLst>
                <a:path w="1602" h="414">
                  <a:moveTo>
                    <a:pt x="0" y="0"/>
                  </a:moveTo>
                  <a:lnTo>
                    <a:pt x="30" y="0"/>
                  </a:lnTo>
                  <a:lnTo>
                    <a:pt x="60" y="0"/>
                  </a:lnTo>
                  <a:lnTo>
                    <a:pt x="84" y="0"/>
                  </a:lnTo>
                  <a:lnTo>
                    <a:pt x="114" y="0"/>
                  </a:lnTo>
                  <a:lnTo>
                    <a:pt x="138" y="0"/>
                  </a:lnTo>
                  <a:lnTo>
                    <a:pt x="168" y="0"/>
                  </a:lnTo>
                  <a:lnTo>
                    <a:pt x="198" y="0"/>
                  </a:lnTo>
                  <a:lnTo>
                    <a:pt x="222" y="0"/>
                  </a:lnTo>
                  <a:lnTo>
                    <a:pt x="252" y="6"/>
                  </a:lnTo>
                  <a:lnTo>
                    <a:pt x="282" y="6"/>
                  </a:lnTo>
                  <a:lnTo>
                    <a:pt x="306" y="6"/>
                  </a:lnTo>
                  <a:lnTo>
                    <a:pt x="336" y="6"/>
                  </a:lnTo>
                  <a:lnTo>
                    <a:pt x="360" y="12"/>
                  </a:lnTo>
                  <a:lnTo>
                    <a:pt x="390" y="12"/>
                  </a:lnTo>
                  <a:lnTo>
                    <a:pt x="414" y="12"/>
                  </a:lnTo>
                  <a:lnTo>
                    <a:pt x="444" y="12"/>
                  </a:lnTo>
                  <a:lnTo>
                    <a:pt x="468" y="18"/>
                  </a:lnTo>
                  <a:lnTo>
                    <a:pt x="498" y="18"/>
                  </a:lnTo>
                  <a:lnTo>
                    <a:pt x="522" y="24"/>
                  </a:lnTo>
                  <a:lnTo>
                    <a:pt x="546" y="24"/>
                  </a:lnTo>
                  <a:lnTo>
                    <a:pt x="576" y="24"/>
                  </a:lnTo>
                  <a:lnTo>
                    <a:pt x="600" y="30"/>
                  </a:lnTo>
                  <a:lnTo>
                    <a:pt x="624" y="30"/>
                  </a:lnTo>
                  <a:lnTo>
                    <a:pt x="654" y="36"/>
                  </a:lnTo>
                  <a:lnTo>
                    <a:pt x="678" y="36"/>
                  </a:lnTo>
                  <a:lnTo>
                    <a:pt x="702" y="42"/>
                  </a:lnTo>
                  <a:lnTo>
                    <a:pt x="726" y="42"/>
                  </a:lnTo>
                  <a:lnTo>
                    <a:pt x="750" y="48"/>
                  </a:lnTo>
                  <a:lnTo>
                    <a:pt x="774" y="48"/>
                  </a:lnTo>
                  <a:lnTo>
                    <a:pt x="804" y="54"/>
                  </a:lnTo>
                  <a:lnTo>
                    <a:pt x="828" y="60"/>
                  </a:lnTo>
                  <a:lnTo>
                    <a:pt x="846" y="60"/>
                  </a:lnTo>
                  <a:lnTo>
                    <a:pt x="870" y="66"/>
                  </a:lnTo>
                  <a:lnTo>
                    <a:pt x="894" y="72"/>
                  </a:lnTo>
                  <a:lnTo>
                    <a:pt x="918" y="72"/>
                  </a:lnTo>
                  <a:lnTo>
                    <a:pt x="942" y="78"/>
                  </a:lnTo>
                  <a:lnTo>
                    <a:pt x="966" y="84"/>
                  </a:lnTo>
                  <a:lnTo>
                    <a:pt x="984" y="84"/>
                  </a:lnTo>
                  <a:lnTo>
                    <a:pt x="1008" y="90"/>
                  </a:lnTo>
                  <a:lnTo>
                    <a:pt x="1032" y="96"/>
                  </a:lnTo>
                  <a:lnTo>
                    <a:pt x="1050" y="102"/>
                  </a:lnTo>
                  <a:lnTo>
                    <a:pt x="1074" y="102"/>
                  </a:lnTo>
                  <a:lnTo>
                    <a:pt x="1092" y="108"/>
                  </a:lnTo>
                  <a:lnTo>
                    <a:pt x="1110" y="114"/>
                  </a:lnTo>
                  <a:lnTo>
                    <a:pt x="1134" y="120"/>
                  </a:lnTo>
                  <a:lnTo>
                    <a:pt x="1152" y="126"/>
                  </a:lnTo>
                  <a:lnTo>
                    <a:pt x="1170" y="132"/>
                  </a:lnTo>
                  <a:lnTo>
                    <a:pt x="1188" y="138"/>
                  </a:lnTo>
                  <a:lnTo>
                    <a:pt x="1206" y="138"/>
                  </a:lnTo>
                  <a:lnTo>
                    <a:pt x="1224" y="144"/>
                  </a:lnTo>
                  <a:lnTo>
                    <a:pt x="1242" y="150"/>
                  </a:lnTo>
                  <a:lnTo>
                    <a:pt x="1260" y="156"/>
                  </a:lnTo>
                  <a:lnTo>
                    <a:pt x="1278" y="162"/>
                  </a:lnTo>
                  <a:lnTo>
                    <a:pt x="1296" y="168"/>
                  </a:lnTo>
                  <a:lnTo>
                    <a:pt x="1314" y="174"/>
                  </a:lnTo>
                  <a:lnTo>
                    <a:pt x="1326" y="180"/>
                  </a:lnTo>
                  <a:lnTo>
                    <a:pt x="1344" y="186"/>
                  </a:lnTo>
                  <a:lnTo>
                    <a:pt x="1356" y="192"/>
                  </a:lnTo>
                  <a:lnTo>
                    <a:pt x="1374" y="198"/>
                  </a:lnTo>
                  <a:lnTo>
                    <a:pt x="1386" y="204"/>
                  </a:lnTo>
                  <a:lnTo>
                    <a:pt x="1398" y="210"/>
                  </a:lnTo>
                  <a:lnTo>
                    <a:pt x="1416" y="216"/>
                  </a:lnTo>
                  <a:lnTo>
                    <a:pt x="1428" y="222"/>
                  </a:lnTo>
                  <a:lnTo>
                    <a:pt x="1440" y="234"/>
                  </a:lnTo>
                  <a:lnTo>
                    <a:pt x="1452" y="240"/>
                  </a:lnTo>
                  <a:lnTo>
                    <a:pt x="1464" y="246"/>
                  </a:lnTo>
                  <a:lnTo>
                    <a:pt x="1476" y="252"/>
                  </a:lnTo>
                  <a:lnTo>
                    <a:pt x="1482" y="258"/>
                  </a:lnTo>
                  <a:lnTo>
                    <a:pt x="1494" y="264"/>
                  </a:lnTo>
                  <a:lnTo>
                    <a:pt x="1506" y="270"/>
                  </a:lnTo>
                  <a:lnTo>
                    <a:pt x="1512" y="276"/>
                  </a:lnTo>
                  <a:lnTo>
                    <a:pt x="1524" y="282"/>
                  </a:lnTo>
                  <a:lnTo>
                    <a:pt x="1530" y="294"/>
                  </a:lnTo>
                  <a:lnTo>
                    <a:pt x="1536" y="300"/>
                  </a:lnTo>
                  <a:lnTo>
                    <a:pt x="1548" y="306"/>
                  </a:lnTo>
                  <a:lnTo>
                    <a:pt x="1554" y="312"/>
                  </a:lnTo>
                  <a:lnTo>
                    <a:pt x="1560" y="318"/>
                  </a:lnTo>
                  <a:lnTo>
                    <a:pt x="1566" y="324"/>
                  </a:lnTo>
                  <a:lnTo>
                    <a:pt x="1572" y="336"/>
                  </a:lnTo>
                  <a:lnTo>
                    <a:pt x="1578" y="342"/>
                  </a:lnTo>
                  <a:lnTo>
                    <a:pt x="1578" y="348"/>
                  </a:lnTo>
                  <a:lnTo>
                    <a:pt x="1584" y="354"/>
                  </a:lnTo>
                  <a:lnTo>
                    <a:pt x="1590" y="360"/>
                  </a:lnTo>
                  <a:lnTo>
                    <a:pt x="1590" y="372"/>
                  </a:lnTo>
                  <a:lnTo>
                    <a:pt x="1596" y="378"/>
                  </a:lnTo>
                  <a:lnTo>
                    <a:pt x="1596" y="384"/>
                  </a:lnTo>
                  <a:lnTo>
                    <a:pt x="1596" y="390"/>
                  </a:lnTo>
                  <a:lnTo>
                    <a:pt x="1602" y="396"/>
                  </a:lnTo>
                  <a:lnTo>
                    <a:pt x="1602" y="408"/>
                  </a:lnTo>
                  <a:lnTo>
                    <a:pt x="1602" y="414"/>
                  </a:lnTo>
                  <a:lnTo>
                    <a:pt x="0" y="414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33CCFF"/>
                </a:gs>
                <a:gs pos="100000">
                  <a:srgbClr val="0066FF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" name="Group 67"/>
          <p:cNvGrpSpPr>
            <a:grpSpLocks/>
          </p:cNvGrpSpPr>
          <p:nvPr/>
        </p:nvGrpSpPr>
        <p:grpSpPr bwMode="auto">
          <a:xfrm>
            <a:off x="577822" y="1273163"/>
            <a:ext cx="712408" cy="878384"/>
            <a:chOff x="1278" y="1527"/>
            <a:chExt cx="1596" cy="852"/>
          </a:xfrm>
        </p:grpSpPr>
        <p:sp>
          <p:nvSpPr>
            <p:cNvPr id="44" name="Rectangle 68"/>
            <p:cNvSpPr>
              <a:spLocks noChangeArrowheads="1"/>
            </p:cNvSpPr>
            <p:nvPr/>
          </p:nvSpPr>
          <p:spPr bwMode="auto">
            <a:xfrm>
              <a:off x="1278" y="1941"/>
              <a:ext cx="1596" cy="438"/>
            </a:xfrm>
            <a:prstGeom prst="rect">
              <a:avLst/>
            </a:prstGeom>
            <a:gradFill rotWithShape="1">
              <a:gsLst>
                <a:gs pos="0">
                  <a:srgbClr val="33CCFF"/>
                </a:gs>
                <a:gs pos="100000">
                  <a:srgbClr val="0066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5" name="Freeform 69"/>
            <p:cNvSpPr>
              <a:spLocks/>
            </p:cNvSpPr>
            <p:nvPr/>
          </p:nvSpPr>
          <p:spPr bwMode="auto">
            <a:xfrm>
              <a:off x="1278" y="1527"/>
              <a:ext cx="1596" cy="414"/>
            </a:xfrm>
            <a:custGeom>
              <a:avLst/>
              <a:gdLst/>
              <a:ahLst/>
              <a:cxnLst>
                <a:cxn ang="0">
                  <a:pos x="0" y="408"/>
                </a:cxn>
                <a:cxn ang="0">
                  <a:pos x="0" y="390"/>
                </a:cxn>
                <a:cxn ang="0">
                  <a:pos x="6" y="378"/>
                </a:cxn>
                <a:cxn ang="0">
                  <a:pos x="12" y="360"/>
                </a:cxn>
                <a:cxn ang="0">
                  <a:pos x="18" y="348"/>
                </a:cxn>
                <a:cxn ang="0">
                  <a:pos x="30" y="336"/>
                </a:cxn>
                <a:cxn ang="0">
                  <a:pos x="42" y="318"/>
                </a:cxn>
                <a:cxn ang="0">
                  <a:pos x="54" y="306"/>
                </a:cxn>
                <a:cxn ang="0">
                  <a:pos x="66" y="294"/>
                </a:cxn>
                <a:cxn ang="0">
                  <a:pos x="84" y="276"/>
                </a:cxn>
                <a:cxn ang="0">
                  <a:pos x="102" y="264"/>
                </a:cxn>
                <a:cxn ang="0">
                  <a:pos x="126" y="252"/>
                </a:cxn>
                <a:cxn ang="0">
                  <a:pos x="150" y="240"/>
                </a:cxn>
                <a:cxn ang="0">
                  <a:pos x="174" y="222"/>
                </a:cxn>
                <a:cxn ang="0">
                  <a:pos x="198" y="210"/>
                </a:cxn>
                <a:cxn ang="0">
                  <a:pos x="228" y="198"/>
                </a:cxn>
                <a:cxn ang="0">
                  <a:pos x="258" y="186"/>
                </a:cxn>
                <a:cxn ang="0">
                  <a:pos x="288" y="174"/>
                </a:cxn>
                <a:cxn ang="0">
                  <a:pos x="318" y="162"/>
                </a:cxn>
                <a:cxn ang="0">
                  <a:pos x="354" y="150"/>
                </a:cxn>
                <a:cxn ang="0">
                  <a:pos x="390" y="138"/>
                </a:cxn>
                <a:cxn ang="0">
                  <a:pos x="426" y="132"/>
                </a:cxn>
                <a:cxn ang="0">
                  <a:pos x="468" y="120"/>
                </a:cxn>
                <a:cxn ang="0">
                  <a:pos x="504" y="108"/>
                </a:cxn>
                <a:cxn ang="0">
                  <a:pos x="546" y="102"/>
                </a:cxn>
                <a:cxn ang="0">
                  <a:pos x="594" y="90"/>
                </a:cxn>
                <a:cxn ang="0">
                  <a:pos x="636" y="84"/>
                </a:cxn>
                <a:cxn ang="0">
                  <a:pos x="678" y="72"/>
                </a:cxn>
                <a:cxn ang="0">
                  <a:pos x="726" y="66"/>
                </a:cxn>
                <a:cxn ang="0">
                  <a:pos x="774" y="60"/>
                </a:cxn>
                <a:cxn ang="0">
                  <a:pos x="822" y="48"/>
                </a:cxn>
                <a:cxn ang="0">
                  <a:pos x="870" y="42"/>
                </a:cxn>
                <a:cxn ang="0">
                  <a:pos x="924" y="36"/>
                </a:cxn>
                <a:cxn ang="0">
                  <a:pos x="972" y="30"/>
                </a:cxn>
                <a:cxn ang="0">
                  <a:pos x="1026" y="24"/>
                </a:cxn>
                <a:cxn ang="0">
                  <a:pos x="1074" y="24"/>
                </a:cxn>
                <a:cxn ang="0">
                  <a:pos x="1128" y="18"/>
                </a:cxn>
                <a:cxn ang="0">
                  <a:pos x="1182" y="12"/>
                </a:cxn>
                <a:cxn ang="0">
                  <a:pos x="1236" y="12"/>
                </a:cxn>
                <a:cxn ang="0">
                  <a:pos x="1290" y="6"/>
                </a:cxn>
                <a:cxn ang="0">
                  <a:pos x="1350" y="6"/>
                </a:cxn>
                <a:cxn ang="0">
                  <a:pos x="1404" y="0"/>
                </a:cxn>
                <a:cxn ang="0">
                  <a:pos x="1458" y="0"/>
                </a:cxn>
                <a:cxn ang="0">
                  <a:pos x="1512" y="0"/>
                </a:cxn>
                <a:cxn ang="0">
                  <a:pos x="1572" y="0"/>
                </a:cxn>
                <a:cxn ang="0">
                  <a:pos x="1596" y="414"/>
                </a:cxn>
              </a:cxnLst>
              <a:rect l="0" t="0" r="r" b="b"/>
              <a:pathLst>
                <a:path w="1596" h="414">
                  <a:moveTo>
                    <a:pt x="0" y="414"/>
                  </a:moveTo>
                  <a:lnTo>
                    <a:pt x="0" y="408"/>
                  </a:lnTo>
                  <a:lnTo>
                    <a:pt x="0" y="396"/>
                  </a:lnTo>
                  <a:lnTo>
                    <a:pt x="0" y="390"/>
                  </a:lnTo>
                  <a:lnTo>
                    <a:pt x="0" y="384"/>
                  </a:lnTo>
                  <a:lnTo>
                    <a:pt x="6" y="378"/>
                  </a:lnTo>
                  <a:lnTo>
                    <a:pt x="6" y="372"/>
                  </a:lnTo>
                  <a:lnTo>
                    <a:pt x="12" y="360"/>
                  </a:lnTo>
                  <a:lnTo>
                    <a:pt x="12" y="354"/>
                  </a:lnTo>
                  <a:lnTo>
                    <a:pt x="18" y="348"/>
                  </a:lnTo>
                  <a:lnTo>
                    <a:pt x="24" y="342"/>
                  </a:lnTo>
                  <a:lnTo>
                    <a:pt x="30" y="336"/>
                  </a:lnTo>
                  <a:lnTo>
                    <a:pt x="36" y="324"/>
                  </a:lnTo>
                  <a:lnTo>
                    <a:pt x="42" y="318"/>
                  </a:lnTo>
                  <a:lnTo>
                    <a:pt x="48" y="312"/>
                  </a:lnTo>
                  <a:lnTo>
                    <a:pt x="54" y="306"/>
                  </a:lnTo>
                  <a:lnTo>
                    <a:pt x="60" y="300"/>
                  </a:lnTo>
                  <a:lnTo>
                    <a:pt x="66" y="294"/>
                  </a:lnTo>
                  <a:lnTo>
                    <a:pt x="78" y="282"/>
                  </a:lnTo>
                  <a:lnTo>
                    <a:pt x="84" y="276"/>
                  </a:lnTo>
                  <a:lnTo>
                    <a:pt x="96" y="270"/>
                  </a:lnTo>
                  <a:lnTo>
                    <a:pt x="102" y="264"/>
                  </a:lnTo>
                  <a:lnTo>
                    <a:pt x="114" y="258"/>
                  </a:lnTo>
                  <a:lnTo>
                    <a:pt x="126" y="252"/>
                  </a:lnTo>
                  <a:lnTo>
                    <a:pt x="138" y="246"/>
                  </a:lnTo>
                  <a:lnTo>
                    <a:pt x="150" y="240"/>
                  </a:lnTo>
                  <a:lnTo>
                    <a:pt x="162" y="234"/>
                  </a:lnTo>
                  <a:lnTo>
                    <a:pt x="174" y="222"/>
                  </a:lnTo>
                  <a:lnTo>
                    <a:pt x="186" y="216"/>
                  </a:lnTo>
                  <a:lnTo>
                    <a:pt x="198" y="210"/>
                  </a:lnTo>
                  <a:lnTo>
                    <a:pt x="210" y="204"/>
                  </a:lnTo>
                  <a:lnTo>
                    <a:pt x="228" y="198"/>
                  </a:lnTo>
                  <a:lnTo>
                    <a:pt x="240" y="192"/>
                  </a:lnTo>
                  <a:lnTo>
                    <a:pt x="258" y="186"/>
                  </a:lnTo>
                  <a:lnTo>
                    <a:pt x="270" y="180"/>
                  </a:lnTo>
                  <a:lnTo>
                    <a:pt x="288" y="174"/>
                  </a:lnTo>
                  <a:lnTo>
                    <a:pt x="306" y="168"/>
                  </a:lnTo>
                  <a:lnTo>
                    <a:pt x="318" y="162"/>
                  </a:lnTo>
                  <a:lnTo>
                    <a:pt x="336" y="156"/>
                  </a:lnTo>
                  <a:lnTo>
                    <a:pt x="354" y="150"/>
                  </a:lnTo>
                  <a:lnTo>
                    <a:pt x="372" y="144"/>
                  </a:lnTo>
                  <a:lnTo>
                    <a:pt x="390" y="138"/>
                  </a:lnTo>
                  <a:lnTo>
                    <a:pt x="408" y="138"/>
                  </a:lnTo>
                  <a:lnTo>
                    <a:pt x="426" y="132"/>
                  </a:lnTo>
                  <a:lnTo>
                    <a:pt x="450" y="126"/>
                  </a:lnTo>
                  <a:lnTo>
                    <a:pt x="468" y="120"/>
                  </a:lnTo>
                  <a:lnTo>
                    <a:pt x="486" y="114"/>
                  </a:lnTo>
                  <a:lnTo>
                    <a:pt x="504" y="108"/>
                  </a:lnTo>
                  <a:lnTo>
                    <a:pt x="528" y="102"/>
                  </a:lnTo>
                  <a:lnTo>
                    <a:pt x="546" y="102"/>
                  </a:lnTo>
                  <a:lnTo>
                    <a:pt x="570" y="96"/>
                  </a:lnTo>
                  <a:lnTo>
                    <a:pt x="594" y="90"/>
                  </a:lnTo>
                  <a:lnTo>
                    <a:pt x="612" y="84"/>
                  </a:lnTo>
                  <a:lnTo>
                    <a:pt x="636" y="84"/>
                  </a:lnTo>
                  <a:lnTo>
                    <a:pt x="660" y="78"/>
                  </a:lnTo>
                  <a:lnTo>
                    <a:pt x="678" y="72"/>
                  </a:lnTo>
                  <a:lnTo>
                    <a:pt x="702" y="72"/>
                  </a:lnTo>
                  <a:lnTo>
                    <a:pt x="726" y="66"/>
                  </a:lnTo>
                  <a:lnTo>
                    <a:pt x="750" y="60"/>
                  </a:lnTo>
                  <a:lnTo>
                    <a:pt x="774" y="60"/>
                  </a:lnTo>
                  <a:lnTo>
                    <a:pt x="798" y="54"/>
                  </a:lnTo>
                  <a:lnTo>
                    <a:pt x="822" y="48"/>
                  </a:lnTo>
                  <a:lnTo>
                    <a:pt x="846" y="48"/>
                  </a:lnTo>
                  <a:lnTo>
                    <a:pt x="870" y="42"/>
                  </a:lnTo>
                  <a:lnTo>
                    <a:pt x="894" y="42"/>
                  </a:lnTo>
                  <a:lnTo>
                    <a:pt x="924" y="36"/>
                  </a:lnTo>
                  <a:lnTo>
                    <a:pt x="948" y="36"/>
                  </a:lnTo>
                  <a:lnTo>
                    <a:pt x="972" y="30"/>
                  </a:lnTo>
                  <a:lnTo>
                    <a:pt x="996" y="30"/>
                  </a:lnTo>
                  <a:lnTo>
                    <a:pt x="1026" y="24"/>
                  </a:lnTo>
                  <a:lnTo>
                    <a:pt x="1050" y="24"/>
                  </a:lnTo>
                  <a:lnTo>
                    <a:pt x="1074" y="24"/>
                  </a:lnTo>
                  <a:lnTo>
                    <a:pt x="1104" y="18"/>
                  </a:lnTo>
                  <a:lnTo>
                    <a:pt x="1128" y="18"/>
                  </a:lnTo>
                  <a:lnTo>
                    <a:pt x="1158" y="12"/>
                  </a:lnTo>
                  <a:lnTo>
                    <a:pt x="1182" y="12"/>
                  </a:lnTo>
                  <a:lnTo>
                    <a:pt x="1212" y="12"/>
                  </a:lnTo>
                  <a:lnTo>
                    <a:pt x="1236" y="12"/>
                  </a:lnTo>
                  <a:lnTo>
                    <a:pt x="1266" y="6"/>
                  </a:lnTo>
                  <a:lnTo>
                    <a:pt x="1290" y="6"/>
                  </a:lnTo>
                  <a:lnTo>
                    <a:pt x="1320" y="6"/>
                  </a:lnTo>
                  <a:lnTo>
                    <a:pt x="1350" y="6"/>
                  </a:lnTo>
                  <a:lnTo>
                    <a:pt x="1374" y="0"/>
                  </a:lnTo>
                  <a:lnTo>
                    <a:pt x="1404" y="0"/>
                  </a:lnTo>
                  <a:lnTo>
                    <a:pt x="1428" y="0"/>
                  </a:lnTo>
                  <a:lnTo>
                    <a:pt x="1458" y="0"/>
                  </a:lnTo>
                  <a:lnTo>
                    <a:pt x="1488" y="0"/>
                  </a:lnTo>
                  <a:lnTo>
                    <a:pt x="1512" y="0"/>
                  </a:lnTo>
                  <a:lnTo>
                    <a:pt x="1542" y="0"/>
                  </a:lnTo>
                  <a:lnTo>
                    <a:pt x="1572" y="0"/>
                  </a:lnTo>
                  <a:lnTo>
                    <a:pt x="1596" y="0"/>
                  </a:lnTo>
                  <a:lnTo>
                    <a:pt x="1596" y="414"/>
                  </a:lnTo>
                  <a:lnTo>
                    <a:pt x="0" y="414"/>
                  </a:lnTo>
                  <a:close/>
                </a:path>
              </a:pathLst>
            </a:custGeom>
            <a:gradFill rotWithShape="1">
              <a:gsLst>
                <a:gs pos="0">
                  <a:srgbClr val="33CCFF"/>
                </a:gs>
                <a:gs pos="100000">
                  <a:srgbClr val="0066FF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" name="Group 70"/>
          <p:cNvGrpSpPr>
            <a:grpSpLocks/>
          </p:cNvGrpSpPr>
          <p:nvPr/>
        </p:nvGrpSpPr>
        <p:grpSpPr bwMode="auto">
          <a:xfrm>
            <a:off x="571472" y="1714488"/>
            <a:ext cx="711753" cy="878384"/>
            <a:chOff x="1278" y="1941"/>
            <a:chExt cx="1596" cy="852"/>
          </a:xfrm>
        </p:grpSpPr>
        <p:sp>
          <p:nvSpPr>
            <p:cNvPr id="42" name="Freeform 71"/>
            <p:cNvSpPr>
              <a:spLocks/>
            </p:cNvSpPr>
            <p:nvPr/>
          </p:nvSpPr>
          <p:spPr bwMode="auto">
            <a:xfrm>
              <a:off x="1278" y="1941"/>
              <a:ext cx="1596" cy="852"/>
            </a:xfrm>
            <a:custGeom>
              <a:avLst/>
              <a:gdLst/>
              <a:ahLst/>
              <a:cxnLst>
                <a:cxn ang="0">
                  <a:pos x="1542" y="414"/>
                </a:cxn>
                <a:cxn ang="0">
                  <a:pos x="1458" y="408"/>
                </a:cxn>
                <a:cxn ang="0">
                  <a:pos x="1374" y="408"/>
                </a:cxn>
                <a:cxn ang="0">
                  <a:pos x="1290" y="402"/>
                </a:cxn>
                <a:cxn ang="0">
                  <a:pos x="1212" y="402"/>
                </a:cxn>
                <a:cxn ang="0">
                  <a:pos x="1128" y="396"/>
                </a:cxn>
                <a:cxn ang="0">
                  <a:pos x="1050" y="390"/>
                </a:cxn>
                <a:cxn ang="0">
                  <a:pos x="972" y="378"/>
                </a:cxn>
                <a:cxn ang="0">
                  <a:pos x="894" y="372"/>
                </a:cxn>
                <a:cxn ang="0">
                  <a:pos x="822" y="360"/>
                </a:cxn>
                <a:cxn ang="0">
                  <a:pos x="750" y="348"/>
                </a:cxn>
                <a:cxn ang="0">
                  <a:pos x="678" y="336"/>
                </a:cxn>
                <a:cxn ang="0">
                  <a:pos x="612" y="324"/>
                </a:cxn>
                <a:cxn ang="0">
                  <a:pos x="546" y="312"/>
                </a:cxn>
                <a:cxn ang="0">
                  <a:pos x="486" y="294"/>
                </a:cxn>
                <a:cxn ang="0">
                  <a:pos x="426" y="282"/>
                </a:cxn>
                <a:cxn ang="0">
                  <a:pos x="372" y="264"/>
                </a:cxn>
                <a:cxn ang="0">
                  <a:pos x="318" y="246"/>
                </a:cxn>
                <a:cxn ang="0">
                  <a:pos x="270" y="228"/>
                </a:cxn>
                <a:cxn ang="0">
                  <a:pos x="228" y="210"/>
                </a:cxn>
                <a:cxn ang="0">
                  <a:pos x="186" y="192"/>
                </a:cxn>
                <a:cxn ang="0">
                  <a:pos x="150" y="174"/>
                </a:cxn>
                <a:cxn ang="0">
                  <a:pos x="114" y="156"/>
                </a:cxn>
                <a:cxn ang="0">
                  <a:pos x="84" y="132"/>
                </a:cxn>
                <a:cxn ang="0">
                  <a:pos x="60" y="114"/>
                </a:cxn>
                <a:cxn ang="0">
                  <a:pos x="42" y="90"/>
                </a:cxn>
                <a:cxn ang="0">
                  <a:pos x="24" y="72"/>
                </a:cxn>
                <a:cxn ang="0">
                  <a:pos x="12" y="48"/>
                </a:cxn>
                <a:cxn ang="0">
                  <a:pos x="0" y="30"/>
                </a:cxn>
                <a:cxn ang="0">
                  <a:pos x="0" y="6"/>
                </a:cxn>
                <a:cxn ang="0">
                  <a:pos x="0" y="444"/>
                </a:cxn>
                <a:cxn ang="0">
                  <a:pos x="0" y="468"/>
                </a:cxn>
                <a:cxn ang="0">
                  <a:pos x="12" y="486"/>
                </a:cxn>
                <a:cxn ang="0">
                  <a:pos x="24" y="510"/>
                </a:cxn>
                <a:cxn ang="0">
                  <a:pos x="42" y="528"/>
                </a:cxn>
                <a:cxn ang="0">
                  <a:pos x="60" y="552"/>
                </a:cxn>
                <a:cxn ang="0">
                  <a:pos x="84" y="570"/>
                </a:cxn>
                <a:cxn ang="0">
                  <a:pos x="114" y="594"/>
                </a:cxn>
                <a:cxn ang="0">
                  <a:pos x="150" y="612"/>
                </a:cxn>
                <a:cxn ang="0">
                  <a:pos x="186" y="630"/>
                </a:cxn>
                <a:cxn ang="0">
                  <a:pos x="228" y="648"/>
                </a:cxn>
                <a:cxn ang="0">
                  <a:pos x="270" y="666"/>
                </a:cxn>
                <a:cxn ang="0">
                  <a:pos x="318" y="684"/>
                </a:cxn>
                <a:cxn ang="0">
                  <a:pos x="372" y="702"/>
                </a:cxn>
                <a:cxn ang="0">
                  <a:pos x="426" y="720"/>
                </a:cxn>
                <a:cxn ang="0">
                  <a:pos x="486" y="732"/>
                </a:cxn>
                <a:cxn ang="0">
                  <a:pos x="546" y="750"/>
                </a:cxn>
                <a:cxn ang="0">
                  <a:pos x="612" y="762"/>
                </a:cxn>
                <a:cxn ang="0">
                  <a:pos x="678" y="774"/>
                </a:cxn>
                <a:cxn ang="0">
                  <a:pos x="750" y="786"/>
                </a:cxn>
                <a:cxn ang="0">
                  <a:pos x="822" y="798"/>
                </a:cxn>
                <a:cxn ang="0">
                  <a:pos x="894" y="810"/>
                </a:cxn>
                <a:cxn ang="0">
                  <a:pos x="972" y="816"/>
                </a:cxn>
                <a:cxn ang="0">
                  <a:pos x="1050" y="828"/>
                </a:cxn>
                <a:cxn ang="0">
                  <a:pos x="1128" y="834"/>
                </a:cxn>
                <a:cxn ang="0">
                  <a:pos x="1212" y="840"/>
                </a:cxn>
                <a:cxn ang="0">
                  <a:pos x="1290" y="840"/>
                </a:cxn>
                <a:cxn ang="0">
                  <a:pos x="1374" y="846"/>
                </a:cxn>
                <a:cxn ang="0">
                  <a:pos x="1458" y="846"/>
                </a:cxn>
                <a:cxn ang="0">
                  <a:pos x="1542" y="852"/>
                </a:cxn>
                <a:cxn ang="0">
                  <a:pos x="1596" y="414"/>
                </a:cxn>
              </a:cxnLst>
              <a:rect l="0" t="0" r="r" b="b"/>
              <a:pathLst>
                <a:path w="1596" h="852">
                  <a:moveTo>
                    <a:pt x="1596" y="414"/>
                  </a:moveTo>
                  <a:lnTo>
                    <a:pt x="1572" y="414"/>
                  </a:lnTo>
                  <a:lnTo>
                    <a:pt x="1542" y="414"/>
                  </a:lnTo>
                  <a:lnTo>
                    <a:pt x="1512" y="414"/>
                  </a:lnTo>
                  <a:lnTo>
                    <a:pt x="1488" y="414"/>
                  </a:lnTo>
                  <a:lnTo>
                    <a:pt x="1458" y="408"/>
                  </a:lnTo>
                  <a:lnTo>
                    <a:pt x="1428" y="408"/>
                  </a:lnTo>
                  <a:lnTo>
                    <a:pt x="1404" y="408"/>
                  </a:lnTo>
                  <a:lnTo>
                    <a:pt x="1374" y="408"/>
                  </a:lnTo>
                  <a:lnTo>
                    <a:pt x="1350" y="408"/>
                  </a:lnTo>
                  <a:lnTo>
                    <a:pt x="1320" y="408"/>
                  </a:lnTo>
                  <a:lnTo>
                    <a:pt x="1290" y="402"/>
                  </a:lnTo>
                  <a:lnTo>
                    <a:pt x="1266" y="402"/>
                  </a:lnTo>
                  <a:lnTo>
                    <a:pt x="1236" y="402"/>
                  </a:lnTo>
                  <a:lnTo>
                    <a:pt x="1212" y="402"/>
                  </a:lnTo>
                  <a:lnTo>
                    <a:pt x="1182" y="396"/>
                  </a:lnTo>
                  <a:lnTo>
                    <a:pt x="1158" y="396"/>
                  </a:lnTo>
                  <a:lnTo>
                    <a:pt x="1128" y="396"/>
                  </a:lnTo>
                  <a:lnTo>
                    <a:pt x="1104" y="390"/>
                  </a:lnTo>
                  <a:lnTo>
                    <a:pt x="1074" y="390"/>
                  </a:lnTo>
                  <a:lnTo>
                    <a:pt x="1050" y="390"/>
                  </a:lnTo>
                  <a:lnTo>
                    <a:pt x="1026" y="384"/>
                  </a:lnTo>
                  <a:lnTo>
                    <a:pt x="996" y="384"/>
                  </a:lnTo>
                  <a:lnTo>
                    <a:pt x="972" y="378"/>
                  </a:lnTo>
                  <a:lnTo>
                    <a:pt x="948" y="378"/>
                  </a:lnTo>
                  <a:lnTo>
                    <a:pt x="924" y="372"/>
                  </a:lnTo>
                  <a:lnTo>
                    <a:pt x="894" y="372"/>
                  </a:lnTo>
                  <a:lnTo>
                    <a:pt x="870" y="366"/>
                  </a:lnTo>
                  <a:lnTo>
                    <a:pt x="846" y="366"/>
                  </a:lnTo>
                  <a:lnTo>
                    <a:pt x="822" y="360"/>
                  </a:lnTo>
                  <a:lnTo>
                    <a:pt x="798" y="360"/>
                  </a:lnTo>
                  <a:lnTo>
                    <a:pt x="774" y="354"/>
                  </a:lnTo>
                  <a:lnTo>
                    <a:pt x="750" y="348"/>
                  </a:lnTo>
                  <a:lnTo>
                    <a:pt x="726" y="348"/>
                  </a:lnTo>
                  <a:lnTo>
                    <a:pt x="702" y="342"/>
                  </a:lnTo>
                  <a:lnTo>
                    <a:pt x="678" y="336"/>
                  </a:lnTo>
                  <a:lnTo>
                    <a:pt x="660" y="336"/>
                  </a:lnTo>
                  <a:lnTo>
                    <a:pt x="636" y="330"/>
                  </a:lnTo>
                  <a:lnTo>
                    <a:pt x="612" y="324"/>
                  </a:lnTo>
                  <a:lnTo>
                    <a:pt x="594" y="318"/>
                  </a:lnTo>
                  <a:lnTo>
                    <a:pt x="570" y="318"/>
                  </a:lnTo>
                  <a:lnTo>
                    <a:pt x="546" y="312"/>
                  </a:lnTo>
                  <a:lnTo>
                    <a:pt x="528" y="306"/>
                  </a:lnTo>
                  <a:lnTo>
                    <a:pt x="504" y="300"/>
                  </a:lnTo>
                  <a:lnTo>
                    <a:pt x="486" y="294"/>
                  </a:lnTo>
                  <a:lnTo>
                    <a:pt x="468" y="294"/>
                  </a:lnTo>
                  <a:lnTo>
                    <a:pt x="450" y="288"/>
                  </a:lnTo>
                  <a:lnTo>
                    <a:pt x="426" y="282"/>
                  </a:lnTo>
                  <a:lnTo>
                    <a:pt x="408" y="276"/>
                  </a:lnTo>
                  <a:lnTo>
                    <a:pt x="390" y="270"/>
                  </a:lnTo>
                  <a:lnTo>
                    <a:pt x="372" y="264"/>
                  </a:lnTo>
                  <a:lnTo>
                    <a:pt x="354" y="258"/>
                  </a:lnTo>
                  <a:lnTo>
                    <a:pt x="336" y="252"/>
                  </a:lnTo>
                  <a:lnTo>
                    <a:pt x="318" y="246"/>
                  </a:lnTo>
                  <a:lnTo>
                    <a:pt x="306" y="240"/>
                  </a:lnTo>
                  <a:lnTo>
                    <a:pt x="288" y="234"/>
                  </a:lnTo>
                  <a:lnTo>
                    <a:pt x="270" y="228"/>
                  </a:lnTo>
                  <a:lnTo>
                    <a:pt x="258" y="222"/>
                  </a:lnTo>
                  <a:lnTo>
                    <a:pt x="240" y="216"/>
                  </a:lnTo>
                  <a:lnTo>
                    <a:pt x="228" y="210"/>
                  </a:lnTo>
                  <a:lnTo>
                    <a:pt x="210" y="204"/>
                  </a:lnTo>
                  <a:lnTo>
                    <a:pt x="198" y="198"/>
                  </a:lnTo>
                  <a:lnTo>
                    <a:pt x="186" y="192"/>
                  </a:lnTo>
                  <a:lnTo>
                    <a:pt x="174" y="186"/>
                  </a:lnTo>
                  <a:lnTo>
                    <a:pt x="162" y="180"/>
                  </a:lnTo>
                  <a:lnTo>
                    <a:pt x="150" y="174"/>
                  </a:lnTo>
                  <a:lnTo>
                    <a:pt x="138" y="168"/>
                  </a:lnTo>
                  <a:lnTo>
                    <a:pt x="126" y="162"/>
                  </a:lnTo>
                  <a:lnTo>
                    <a:pt x="114" y="156"/>
                  </a:lnTo>
                  <a:lnTo>
                    <a:pt x="102" y="144"/>
                  </a:lnTo>
                  <a:lnTo>
                    <a:pt x="96" y="138"/>
                  </a:lnTo>
                  <a:lnTo>
                    <a:pt x="84" y="132"/>
                  </a:lnTo>
                  <a:lnTo>
                    <a:pt x="78" y="126"/>
                  </a:lnTo>
                  <a:lnTo>
                    <a:pt x="66" y="120"/>
                  </a:lnTo>
                  <a:lnTo>
                    <a:pt x="60" y="114"/>
                  </a:lnTo>
                  <a:lnTo>
                    <a:pt x="54" y="108"/>
                  </a:lnTo>
                  <a:lnTo>
                    <a:pt x="48" y="96"/>
                  </a:lnTo>
                  <a:lnTo>
                    <a:pt x="42" y="90"/>
                  </a:lnTo>
                  <a:lnTo>
                    <a:pt x="36" y="84"/>
                  </a:lnTo>
                  <a:lnTo>
                    <a:pt x="30" y="78"/>
                  </a:lnTo>
                  <a:lnTo>
                    <a:pt x="24" y="72"/>
                  </a:lnTo>
                  <a:lnTo>
                    <a:pt x="18" y="66"/>
                  </a:lnTo>
                  <a:lnTo>
                    <a:pt x="12" y="54"/>
                  </a:lnTo>
                  <a:lnTo>
                    <a:pt x="12" y="48"/>
                  </a:lnTo>
                  <a:lnTo>
                    <a:pt x="6" y="42"/>
                  </a:lnTo>
                  <a:lnTo>
                    <a:pt x="6" y="36"/>
                  </a:lnTo>
                  <a:lnTo>
                    <a:pt x="0" y="30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438"/>
                  </a:lnTo>
                  <a:lnTo>
                    <a:pt x="0" y="444"/>
                  </a:lnTo>
                  <a:lnTo>
                    <a:pt x="0" y="450"/>
                  </a:lnTo>
                  <a:lnTo>
                    <a:pt x="0" y="456"/>
                  </a:lnTo>
                  <a:lnTo>
                    <a:pt x="0" y="468"/>
                  </a:lnTo>
                  <a:lnTo>
                    <a:pt x="6" y="474"/>
                  </a:lnTo>
                  <a:lnTo>
                    <a:pt x="6" y="480"/>
                  </a:lnTo>
                  <a:lnTo>
                    <a:pt x="12" y="486"/>
                  </a:lnTo>
                  <a:lnTo>
                    <a:pt x="12" y="492"/>
                  </a:lnTo>
                  <a:lnTo>
                    <a:pt x="18" y="504"/>
                  </a:lnTo>
                  <a:lnTo>
                    <a:pt x="24" y="510"/>
                  </a:lnTo>
                  <a:lnTo>
                    <a:pt x="30" y="516"/>
                  </a:lnTo>
                  <a:lnTo>
                    <a:pt x="36" y="522"/>
                  </a:lnTo>
                  <a:lnTo>
                    <a:pt x="42" y="528"/>
                  </a:lnTo>
                  <a:lnTo>
                    <a:pt x="48" y="534"/>
                  </a:lnTo>
                  <a:lnTo>
                    <a:pt x="54" y="546"/>
                  </a:lnTo>
                  <a:lnTo>
                    <a:pt x="60" y="552"/>
                  </a:lnTo>
                  <a:lnTo>
                    <a:pt x="66" y="558"/>
                  </a:lnTo>
                  <a:lnTo>
                    <a:pt x="78" y="564"/>
                  </a:lnTo>
                  <a:lnTo>
                    <a:pt x="84" y="570"/>
                  </a:lnTo>
                  <a:lnTo>
                    <a:pt x="96" y="576"/>
                  </a:lnTo>
                  <a:lnTo>
                    <a:pt x="102" y="582"/>
                  </a:lnTo>
                  <a:lnTo>
                    <a:pt x="114" y="594"/>
                  </a:lnTo>
                  <a:lnTo>
                    <a:pt x="126" y="600"/>
                  </a:lnTo>
                  <a:lnTo>
                    <a:pt x="138" y="606"/>
                  </a:lnTo>
                  <a:lnTo>
                    <a:pt x="150" y="612"/>
                  </a:lnTo>
                  <a:lnTo>
                    <a:pt x="162" y="618"/>
                  </a:lnTo>
                  <a:lnTo>
                    <a:pt x="174" y="624"/>
                  </a:lnTo>
                  <a:lnTo>
                    <a:pt x="186" y="630"/>
                  </a:lnTo>
                  <a:lnTo>
                    <a:pt x="198" y="636"/>
                  </a:lnTo>
                  <a:lnTo>
                    <a:pt x="210" y="642"/>
                  </a:lnTo>
                  <a:lnTo>
                    <a:pt x="228" y="648"/>
                  </a:lnTo>
                  <a:lnTo>
                    <a:pt x="240" y="654"/>
                  </a:lnTo>
                  <a:lnTo>
                    <a:pt x="258" y="660"/>
                  </a:lnTo>
                  <a:lnTo>
                    <a:pt x="270" y="666"/>
                  </a:lnTo>
                  <a:lnTo>
                    <a:pt x="288" y="672"/>
                  </a:lnTo>
                  <a:lnTo>
                    <a:pt x="306" y="678"/>
                  </a:lnTo>
                  <a:lnTo>
                    <a:pt x="318" y="684"/>
                  </a:lnTo>
                  <a:lnTo>
                    <a:pt x="336" y="690"/>
                  </a:lnTo>
                  <a:lnTo>
                    <a:pt x="354" y="696"/>
                  </a:lnTo>
                  <a:lnTo>
                    <a:pt x="372" y="702"/>
                  </a:lnTo>
                  <a:lnTo>
                    <a:pt x="390" y="708"/>
                  </a:lnTo>
                  <a:lnTo>
                    <a:pt x="408" y="714"/>
                  </a:lnTo>
                  <a:lnTo>
                    <a:pt x="426" y="720"/>
                  </a:lnTo>
                  <a:lnTo>
                    <a:pt x="450" y="726"/>
                  </a:lnTo>
                  <a:lnTo>
                    <a:pt x="468" y="732"/>
                  </a:lnTo>
                  <a:lnTo>
                    <a:pt x="486" y="732"/>
                  </a:lnTo>
                  <a:lnTo>
                    <a:pt x="504" y="738"/>
                  </a:lnTo>
                  <a:lnTo>
                    <a:pt x="528" y="744"/>
                  </a:lnTo>
                  <a:lnTo>
                    <a:pt x="546" y="750"/>
                  </a:lnTo>
                  <a:lnTo>
                    <a:pt x="570" y="756"/>
                  </a:lnTo>
                  <a:lnTo>
                    <a:pt x="594" y="756"/>
                  </a:lnTo>
                  <a:lnTo>
                    <a:pt x="612" y="762"/>
                  </a:lnTo>
                  <a:lnTo>
                    <a:pt x="636" y="768"/>
                  </a:lnTo>
                  <a:lnTo>
                    <a:pt x="660" y="774"/>
                  </a:lnTo>
                  <a:lnTo>
                    <a:pt x="678" y="774"/>
                  </a:lnTo>
                  <a:lnTo>
                    <a:pt x="702" y="780"/>
                  </a:lnTo>
                  <a:lnTo>
                    <a:pt x="726" y="786"/>
                  </a:lnTo>
                  <a:lnTo>
                    <a:pt x="750" y="786"/>
                  </a:lnTo>
                  <a:lnTo>
                    <a:pt x="774" y="792"/>
                  </a:lnTo>
                  <a:lnTo>
                    <a:pt x="798" y="798"/>
                  </a:lnTo>
                  <a:lnTo>
                    <a:pt x="822" y="798"/>
                  </a:lnTo>
                  <a:lnTo>
                    <a:pt x="846" y="804"/>
                  </a:lnTo>
                  <a:lnTo>
                    <a:pt x="870" y="804"/>
                  </a:lnTo>
                  <a:lnTo>
                    <a:pt x="894" y="810"/>
                  </a:lnTo>
                  <a:lnTo>
                    <a:pt x="924" y="810"/>
                  </a:lnTo>
                  <a:lnTo>
                    <a:pt x="948" y="816"/>
                  </a:lnTo>
                  <a:lnTo>
                    <a:pt x="972" y="816"/>
                  </a:lnTo>
                  <a:lnTo>
                    <a:pt x="996" y="822"/>
                  </a:lnTo>
                  <a:lnTo>
                    <a:pt x="1026" y="822"/>
                  </a:lnTo>
                  <a:lnTo>
                    <a:pt x="1050" y="828"/>
                  </a:lnTo>
                  <a:lnTo>
                    <a:pt x="1074" y="828"/>
                  </a:lnTo>
                  <a:lnTo>
                    <a:pt x="1104" y="828"/>
                  </a:lnTo>
                  <a:lnTo>
                    <a:pt x="1128" y="834"/>
                  </a:lnTo>
                  <a:lnTo>
                    <a:pt x="1158" y="834"/>
                  </a:lnTo>
                  <a:lnTo>
                    <a:pt x="1182" y="834"/>
                  </a:lnTo>
                  <a:lnTo>
                    <a:pt x="1212" y="840"/>
                  </a:lnTo>
                  <a:lnTo>
                    <a:pt x="1236" y="840"/>
                  </a:lnTo>
                  <a:lnTo>
                    <a:pt x="1266" y="840"/>
                  </a:lnTo>
                  <a:lnTo>
                    <a:pt x="1290" y="840"/>
                  </a:lnTo>
                  <a:lnTo>
                    <a:pt x="1320" y="846"/>
                  </a:lnTo>
                  <a:lnTo>
                    <a:pt x="1350" y="846"/>
                  </a:lnTo>
                  <a:lnTo>
                    <a:pt x="1374" y="846"/>
                  </a:lnTo>
                  <a:lnTo>
                    <a:pt x="1404" y="846"/>
                  </a:lnTo>
                  <a:lnTo>
                    <a:pt x="1428" y="846"/>
                  </a:lnTo>
                  <a:lnTo>
                    <a:pt x="1458" y="846"/>
                  </a:lnTo>
                  <a:lnTo>
                    <a:pt x="1488" y="852"/>
                  </a:lnTo>
                  <a:lnTo>
                    <a:pt x="1512" y="852"/>
                  </a:lnTo>
                  <a:lnTo>
                    <a:pt x="1542" y="852"/>
                  </a:lnTo>
                  <a:lnTo>
                    <a:pt x="1572" y="852"/>
                  </a:lnTo>
                  <a:lnTo>
                    <a:pt x="1596" y="852"/>
                  </a:lnTo>
                  <a:lnTo>
                    <a:pt x="1596" y="414"/>
                  </a:lnTo>
                  <a:close/>
                </a:path>
              </a:pathLst>
            </a:custGeom>
            <a:gradFill rotWithShape="1">
              <a:gsLst>
                <a:gs pos="0">
                  <a:srgbClr val="33CCFF"/>
                </a:gs>
                <a:gs pos="100000">
                  <a:srgbClr val="0066FF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" name="Freeform 72"/>
            <p:cNvSpPr>
              <a:spLocks/>
            </p:cNvSpPr>
            <p:nvPr/>
          </p:nvSpPr>
          <p:spPr bwMode="auto">
            <a:xfrm>
              <a:off x="1278" y="1941"/>
              <a:ext cx="1596" cy="414"/>
            </a:xfrm>
            <a:custGeom>
              <a:avLst/>
              <a:gdLst/>
              <a:ahLst/>
              <a:cxnLst>
                <a:cxn ang="0">
                  <a:pos x="1572" y="414"/>
                </a:cxn>
                <a:cxn ang="0">
                  <a:pos x="1512" y="414"/>
                </a:cxn>
                <a:cxn ang="0">
                  <a:pos x="1458" y="408"/>
                </a:cxn>
                <a:cxn ang="0">
                  <a:pos x="1404" y="408"/>
                </a:cxn>
                <a:cxn ang="0">
                  <a:pos x="1350" y="408"/>
                </a:cxn>
                <a:cxn ang="0">
                  <a:pos x="1290" y="402"/>
                </a:cxn>
                <a:cxn ang="0">
                  <a:pos x="1236" y="402"/>
                </a:cxn>
                <a:cxn ang="0">
                  <a:pos x="1182" y="396"/>
                </a:cxn>
                <a:cxn ang="0">
                  <a:pos x="1128" y="396"/>
                </a:cxn>
                <a:cxn ang="0">
                  <a:pos x="1074" y="390"/>
                </a:cxn>
                <a:cxn ang="0">
                  <a:pos x="1026" y="384"/>
                </a:cxn>
                <a:cxn ang="0">
                  <a:pos x="972" y="378"/>
                </a:cxn>
                <a:cxn ang="0">
                  <a:pos x="924" y="372"/>
                </a:cxn>
                <a:cxn ang="0">
                  <a:pos x="870" y="366"/>
                </a:cxn>
                <a:cxn ang="0">
                  <a:pos x="822" y="360"/>
                </a:cxn>
                <a:cxn ang="0">
                  <a:pos x="774" y="354"/>
                </a:cxn>
                <a:cxn ang="0">
                  <a:pos x="726" y="348"/>
                </a:cxn>
                <a:cxn ang="0">
                  <a:pos x="678" y="336"/>
                </a:cxn>
                <a:cxn ang="0">
                  <a:pos x="636" y="330"/>
                </a:cxn>
                <a:cxn ang="0">
                  <a:pos x="594" y="318"/>
                </a:cxn>
                <a:cxn ang="0">
                  <a:pos x="546" y="312"/>
                </a:cxn>
                <a:cxn ang="0">
                  <a:pos x="504" y="300"/>
                </a:cxn>
                <a:cxn ang="0">
                  <a:pos x="468" y="294"/>
                </a:cxn>
                <a:cxn ang="0">
                  <a:pos x="426" y="282"/>
                </a:cxn>
                <a:cxn ang="0">
                  <a:pos x="390" y="270"/>
                </a:cxn>
                <a:cxn ang="0">
                  <a:pos x="354" y="258"/>
                </a:cxn>
                <a:cxn ang="0">
                  <a:pos x="318" y="246"/>
                </a:cxn>
                <a:cxn ang="0">
                  <a:pos x="288" y="234"/>
                </a:cxn>
                <a:cxn ang="0">
                  <a:pos x="258" y="222"/>
                </a:cxn>
                <a:cxn ang="0">
                  <a:pos x="228" y="210"/>
                </a:cxn>
                <a:cxn ang="0">
                  <a:pos x="198" y="198"/>
                </a:cxn>
                <a:cxn ang="0">
                  <a:pos x="174" y="186"/>
                </a:cxn>
                <a:cxn ang="0">
                  <a:pos x="150" y="174"/>
                </a:cxn>
                <a:cxn ang="0">
                  <a:pos x="126" y="162"/>
                </a:cxn>
                <a:cxn ang="0">
                  <a:pos x="102" y="144"/>
                </a:cxn>
                <a:cxn ang="0">
                  <a:pos x="84" y="132"/>
                </a:cxn>
                <a:cxn ang="0">
                  <a:pos x="66" y="120"/>
                </a:cxn>
                <a:cxn ang="0">
                  <a:pos x="54" y="108"/>
                </a:cxn>
                <a:cxn ang="0">
                  <a:pos x="42" y="90"/>
                </a:cxn>
                <a:cxn ang="0">
                  <a:pos x="30" y="78"/>
                </a:cxn>
                <a:cxn ang="0">
                  <a:pos x="18" y="66"/>
                </a:cxn>
                <a:cxn ang="0">
                  <a:pos x="12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6"/>
                </a:cxn>
                <a:cxn ang="0">
                  <a:pos x="1596" y="0"/>
                </a:cxn>
              </a:cxnLst>
              <a:rect l="0" t="0" r="r" b="b"/>
              <a:pathLst>
                <a:path w="1596" h="414">
                  <a:moveTo>
                    <a:pt x="1596" y="414"/>
                  </a:moveTo>
                  <a:lnTo>
                    <a:pt x="1572" y="414"/>
                  </a:lnTo>
                  <a:lnTo>
                    <a:pt x="1542" y="414"/>
                  </a:lnTo>
                  <a:lnTo>
                    <a:pt x="1512" y="414"/>
                  </a:lnTo>
                  <a:lnTo>
                    <a:pt x="1488" y="414"/>
                  </a:lnTo>
                  <a:lnTo>
                    <a:pt x="1458" y="408"/>
                  </a:lnTo>
                  <a:lnTo>
                    <a:pt x="1428" y="408"/>
                  </a:lnTo>
                  <a:lnTo>
                    <a:pt x="1404" y="408"/>
                  </a:lnTo>
                  <a:lnTo>
                    <a:pt x="1374" y="408"/>
                  </a:lnTo>
                  <a:lnTo>
                    <a:pt x="1350" y="408"/>
                  </a:lnTo>
                  <a:lnTo>
                    <a:pt x="1320" y="408"/>
                  </a:lnTo>
                  <a:lnTo>
                    <a:pt x="1290" y="402"/>
                  </a:lnTo>
                  <a:lnTo>
                    <a:pt x="1266" y="402"/>
                  </a:lnTo>
                  <a:lnTo>
                    <a:pt x="1236" y="402"/>
                  </a:lnTo>
                  <a:lnTo>
                    <a:pt x="1212" y="402"/>
                  </a:lnTo>
                  <a:lnTo>
                    <a:pt x="1182" y="396"/>
                  </a:lnTo>
                  <a:lnTo>
                    <a:pt x="1158" y="396"/>
                  </a:lnTo>
                  <a:lnTo>
                    <a:pt x="1128" y="396"/>
                  </a:lnTo>
                  <a:lnTo>
                    <a:pt x="1104" y="390"/>
                  </a:lnTo>
                  <a:lnTo>
                    <a:pt x="1074" y="390"/>
                  </a:lnTo>
                  <a:lnTo>
                    <a:pt x="1050" y="390"/>
                  </a:lnTo>
                  <a:lnTo>
                    <a:pt x="1026" y="384"/>
                  </a:lnTo>
                  <a:lnTo>
                    <a:pt x="996" y="384"/>
                  </a:lnTo>
                  <a:lnTo>
                    <a:pt x="972" y="378"/>
                  </a:lnTo>
                  <a:lnTo>
                    <a:pt x="948" y="378"/>
                  </a:lnTo>
                  <a:lnTo>
                    <a:pt x="924" y="372"/>
                  </a:lnTo>
                  <a:lnTo>
                    <a:pt x="894" y="372"/>
                  </a:lnTo>
                  <a:lnTo>
                    <a:pt x="870" y="366"/>
                  </a:lnTo>
                  <a:lnTo>
                    <a:pt x="846" y="366"/>
                  </a:lnTo>
                  <a:lnTo>
                    <a:pt x="822" y="360"/>
                  </a:lnTo>
                  <a:lnTo>
                    <a:pt x="798" y="360"/>
                  </a:lnTo>
                  <a:lnTo>
                    <a:pt x="774" y="354"/>
                  </a:lnTo>
                  <a:lnTo>
                    <a:pt x="750" y="348"/>
                  </a:lnTo>
                  <a:lnTo>
                    <a:pt x="726" y="348"/>
                  </a:lnTo>
                  <a:lnTo>
                    <a:pt x="702" y="342"/>
                  </a:lnTo>
                  <a:lnTo>
                    <a:pt x="678" y="336"/>
                  </a:lnTo>
                  <a:lnTo>
                    <a:pt x="660" y="336"/>
                  </a:lnTo>
                  <a:lnTo>
                    <a:pt x="636" y="330"/>
                  </a:lnTo>
                  <a:lnTo>
                    <a:pt x="612" y="324"/>
                  </a:lnTo>
                  <a:lnTo>
                    <a:pt x="594" y="318"/>
                  </a:lnTo>
                  <a:lnTo>
                    <a:pt x="570" y="318"/>
                  </a:lnTo>
                  <a:lnTo>
                    <a:pt x="546" y="312"/>
                  </a:lnTo>
                  <a:lnTo>
                    <a:pt x="528" y="306"/>
                  </a:lnTo>
                  <a:lnTo>
                    <a:pt x="504" y="300"/>
                  </a:lnTo>
                  <a:lnTo>
                    <a:pt x="486" y="294"/>
                  </a:lnTo>
                  <a:lnTo>
                    <a:pt x="468" y="294"/>
                  </a:lnTo>
                  <a:lnTo>
                    <a:pt x="450" y="288"/>
                  </a:lnTo>
                  <a:lnTo>
                    <a:pt x="426" y="282"/>
                  </a:lnTo>
                  <a:lnTo>
                    <a:pt x="408" y="276"/>
                  </a:lnTo>
                  <a:lnTo>
                    <a:pt x="390" y="270"/>
                  </a:lnTo>
                  <a:lnTo>
                    <a:pt x="372" y="264"/>
                  </a:lnTo>
                  <a:lnTo>
                    <a:pt x="354" y="258"/>
                  </a:lnTo>
                  <a:lnTo>
                    <a:pt x="336" y="252"/>
                  </a:lnTo>
                  <a:lnTo>
                    <a:pt x="318" y="246"/>
                  </a:lnTo>
                  <a:lnTo>
                    <a:pt x="306" y="240"/>
                  </a:lnTo>
                  <a:lnTo>
                    <a:pt x="288" y="234"/>
                  </a:lnTo>
                  <a:lnTo>
                    <a:pt x="270" y="228"/>
                  </a:lnTo>
                  <a:lnTo>
                    <a:pt x="258" y="222"/>
                  </a:lnTo>
                  <a:lnTo>
                    <a:pt x="240" y="216"/>
                  </a:lnTo>
                  <a:lnTo>
                    <a:pt x="228" y="210"/>
                  </a:lnTo>
                  <a:lnTo>
                    <a:pt x="210" y="204"/>
                  </a:lnTo>
                  <a:lnTo>
                    <a:pt x="198" y="198"/>
                  </a:lnTo>
                  <a:lnTo>
                    <a:pt x="186" y="192"/>
                  </a:lnTo>
                  <a:lnTo>
                    <a:pt x="174" y="186"/>
                  </a:lnTo>
                  <a:lnTo>
                    <a:pt x="162" y="180"/>
                  </a:lnTo>
                  <a:lnTo>
                    <a:pt x="150" y="174"/>
                  </a:lnTo>
                  <a:lnTo>
                    <a:pt x="138" y="168"/>
                  </a:lnTo>
                  <a:lnTo>
                    <a:pt x="126" y="162"/>
                  </a:lnTo>
                  <a:lnTo>
                    <a:pt x="114" y="156"/>
                  </a:lnTo>
                  <a:lnTo>
                    <a:pt x="102" y="144"/>
                  </a:lnTo>
                  <a:lnTo>
                    <a:pt x="96" y="138"/>
                  </a:lnTo>
                  <a:lnTo>
                    <a:pt x="84" y="132"/>
                  </a:lnTo>
                  <a:lnTo>
                    <a:pt x="78" y="126"/>
                  </a:lnTo>
                  <a:lnTo>
                    <a:pt x="66" y="120"/>
                  </a:lnTo>
                  <a:lnTo>
                    <a:pt x="60" y="114"/>
                  </a:lnTo>
                  <a:lnTo>
                    <a:pt x="54" y="108"/>
                  </a:lnTo>
                  <a:lnTo>
                    <a:pt x="48" y="96"/>
                  </a:lnTo>
                  <a:lnTo>
                    <a:pt x="42" y="90"/>
                  </a:lnTo>
                  <a:lnTo>
                    <a:pt x="36" y="84"/>
                  </a:lnTo>
                  <a:lnTo>
                    <a:pt x="30" y="78"/>
                  </a:lnTo>
                  <a:lnTo>
                    <a:pt x="24" y="72"/>
                  </a:lnTo>
                  <a:lnTo>
                    <a:pt x="18" y="66"/>
                  </a:lnTo>
                  <a:lnTo>
                    <a:pt x="12" y="54"/>
                  </a:lnTo>
                  <a:lnTo>
                    <a:pt x="12" y="48"/>
                  </a:lnTo>
                  <a:lnTo>
                    <a:pt x="6" y="42"/>
                  </a:lnTo>
                  <a:lnTo>
                    <a:pt x="6" y="36"/>
                  </a:lnTo>
                  <a:lnTo>
                    <a:pt x="0" y="30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0"/>
                  </a:lnTo>
                  <a:lnTo>
                    <a:pt x="1596" y="0"/>
                  </a:lnTo>
                  <a:lnTo>
                    <a:pt x="1596" y="414"/>
                  </a:lnTo>
                  <a:close/>
                </a:path>
              </a:pathLst>
            </a:custGeom>
            <a:gradFill rotWithShape="1">
              <a:gsLst>
                <a:gs pos="0">
                  <a:srgbClr val="33CCFF"/>
                </a:gs>
                <a:gs pos="100000">
                  <a:srgbClr val="0066FF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" name="Group 63"/>
          <p:cNvGrpSpPr>
            <a:grpSpLocks/>
          </p:cNvGrpSpPr>
          <p:nvPr/>
        </p:nvGrpSpPr>
        <p:grpSpPr bwMode="auto">
          <a:xfrm>
            <a:off x="1285852" y="1714488"/>
            <a:ext cx="714380" cy="878382"/>
            <a:chOff x="2874" y="1941"/>
            <a:chExt cx="1602" cy="852"/>
          </a:xfrm>
        </p:grpSpPr>
        <p:sp>
          <p:nvSpPr>
            <p:cNvPr id="37" name="Freeform 64"/>
            <p:cNvSpPr>
              <a:spLocks/>
            </p:cNvSpPr>
            <p:nvPr/>
          </p:nvSpPr>
          <p:spPr bwMode="auto">
            <a:xfrm>
              <a:off x="2874" y="1941"/>
              <a:ext cx="1602" cy="852"/>
            </a:xfrm>
            <a:custGeom>
              <a:avLst/>
              <a:gdLst/>
              <a:ahLst/>
              <a:cxnLst>
                <a:cxn ang="0">
                  <a:pos x="1602" y="12"/>
                </a:cxn>
                <a:cxn ang="0">
                  <a:pos x="1596" y="36"/>
                </a:cxn>
                <a:cxn ang="0">
                  <a:pos x="1584" y="54"/>
                </a:cxn>
                <a:cxn ang="0">
                  <a:pos x="1572" y="78"/>
                </a:cxn>
                <a:cxn ang="0">
                  <a:pos x="1554" y="96"/>
                </a:cxn>
                <a:cxn ang="0">
                  <a:pos x="1530" y="120"/>
                </a:cxn>
                <a:cxn ang="0">
                  <a:pos x="1506" y="138"/>
                </a:cxn>
                <a:cxn ang="0">
                  <a:pos x="1476" y="162"/>
                </a:cxn>
                <a:cxn ang="0">
                  <a:pos x="1440" y="180"/>
                </a:cxn>
                <a:cxn ang="0">
                  <a:pos x="1398" y="198"/>
                </a:cxn>
                <a:cxn ang="0">
                  <a:pos x="1356" y="216"/>
                </a:cxn>
                <a:cxn ang="0">
                  <a:pos x="1314" y="234"/>
                </a:cxn>
                <a:cxn ang="0">
                  <a:pos x="1260" y="252"/>
                </a:cxn>
                <a:cxn ang="0">
                  <a:pos x="1206" y="270"/>
                </a:cxn>
                <a:cxn ang="0">
                  <a:pos x="1152" y="288"/>
                </a:cxn>
                <a:cxn ang="0">
                  <a:pos x="1092" y="300"/>
                </a:cxn>
                <a:cxn ang="0">
                  <a:pos x="1032" y="318"/>
                </a:cxn>
                <a:cxn ang="0">
                  <a:pos x="966" y="330"/>
                </a:cxn>
                <a:cxn ang="0">
                  <a:pos x="894" y="342"/>
                </a:cxn>
                <a:cxn ang="0">
                  <a:pos x="828" y="354"/>
                </a:cxn>
                <a:cxn ang="0">
                  <a:pos x="750" y="366"/>
                </a:cxn>
                <a:cxn ang="0">
                  <a:pos x="678" y="372"/>
                </a:cxn>
                <a:cxn ang="0">
                  <a:pos x="600" y="384"/>
                </a:cxn>
                <a:cxn ang="0">
                  <a:pos x="522" y="390"/>
                </a:cxn>
                <a:cxn ang="0">
                  <a:pos x="444" y="396"/>
                </a:cxn>
                <a:cxn ang="0">
                  <a:pos x="360" y="402"/>
                </a:cxn>
                <a:cxn ang="0">
                  <a:pos x="282" y="408"/>
                </a:cxn>
                <a:cxn ang="0">
                  <a:pos x="198" y="408"/>
                </a:cxn>
                <a:cxn ang="0">
                  <a:pos x="114" y="414"/>
                </a:cxn>
                <a:cxn ang="0">
                  <a:pos x="30" y="414"/>
                </a:cxn>
                <a:cxn ang="0">
                  <a:pos x="30" y="852"/>
                </a:cxn>
                <a:cxn ang="0">
                  <a:pos x="114" y="852"/>
                </a:cxn>
                <a:cxn ang="0">
                  <a:pos x="198" y="846"/>
                </a:cxn>
                <a:cxn ang="0">
                  <a:pos x="282" y="846"/>
                </a:cxn>
                <a:cxn ang="0">
                  <a:pos x="360" y="840"/>
                </a:cxn>
                <a:cxn ang="0">
                  <a:pos x="444" y="834"/>
                </a:cxn>
                <a:cxn ang="0">
                  <a:pos x="522" y="828"/>
                </a:cxn>
                <a:cxn ang="0">
                  <a:pos x="600" y="822"/>
                </a:cxn>
                <a:cxn ang="0">
                  <a:pos x="678" y="810"/>
                </a:cxn>
                <a:cxn ang="0">
                  <a:pos x="750" y="804"/>
                </a:cxn>
                <a:cxn ang="0">
                  <a:pos x="828" y="792"/>
                </a:cxn>
                <a:cxn ang="0">
                  <a:pos x="894" y="780"/>
                </a:cxn>
                <a:cxn ang="0">
                  <a:pos x="966" y="768"/>
                </a:cxn>
                <a:cxn ang="0">
                  <a:pos x="1032" y="756"/>
                </a:cxn>
                <a:cxn ang="0">
                  <a:pos x="1092" y="738"/>
                </a:cxn>
                <a:cxn ang="0">
                  <a:pos x="1152" y="726"/>
                </a:cxn>
                <a:cxn ang="0">
                  <a:pos x="1206" y="708"/>
                </a:cxn>
                <a:cxn ang="0">
                  <a:pos x="1260" y="690"/>
                </a:cxn>
                <a:cxn ang="0">
                  <a:pos x="1314" y="672"/>
                </a:cxn>
                <a:cxn ang="0">
                  <a:pos x="1356" y="654"/>
                </a:cxn>
                <a:cxn ang="0">
                  <a:pos x="1398" y="636"/>
                </a:cxn>
                <a:cxn ang="0">
                  <a:pos x="1440" y="618"/>
                </a:cxn>
                <a:cxn ang="0">
                  <a:pos x="1476" y="600"/>
                </a:cxn>
                <a:cxn ang="0">
                  <a:pos x="1506" y="576"/>
                </a:cxn>
                <a:cxn ang="0">
                  <a:pos x="1530" y="558"/>
                </a:cxn>
                <a:cxn ang="0">
                  <a:pos x="1554" y="534"/>
                </a:cxn>
                <a:cxn ang="0">
                  <a:pos x="1572" y="516"/>
                </a:cxn>
                <a:cxn ang="0">
                  <a:pos x="1584" y="492"/>
                </a:cxn>
                <a:cxn ang="0">
                  <a:pos x="1596" y="474"/>
                </a:cxn>
                <a:cxn ang="0">
                  <a:pos x="1602" y="450"/>
                </a:cxn>
                <a:cxn ang="0">
                  <a:pos x="1602" y="0"/>
                </a:cxn>
              </a:cxnLst>
              <a:rect l="0" t="0" r="r" b="b"/>
              <a:pathLst>
                <a:path w="1602" h="852">
                  <a:moveTo>
                    <a:pt x="1602" y="0"/>
                  </a:moveTo>
                  <a:lnTo>
                    <a:pt x="1602" y="6"/>
                  </a:lnTo>
                  <a:lnTo>
                    <a:pt x="1602" y="12"/>
                  </a:lnTo>
                  <a:lnTo>
                    <a:pt x="1596" y="18"/>
                  </a:lnTo>
                  <a:lnTo>
                    <a:pt x="1596" y="30"/>
                  </a:lnTo>
                  <a:lnTo>
                    <a:pt x="1596" y="36"/>
                  </a:lnTo>
                  <a:lnTo>
                    <a:pt x="1590" y="42"/>
                  </a:lnTo>
                  <a:lnTo>
                    <a:pt x="1590" y="48"/>
                  </a:lnTo>
                  <a:lnTo>
                    <a:pt x="1584" y="54"/>
                  </a:lnTo>
                  <a:lnTo>
                    <a:pt x="1578" y="66"/>
                  </a:lnTo>
                  <a:lnTo>
                    <a:pt x="1578" y="72"/>
                  </a:lnTo>
                  <a:lnTo>
                    <a:pt x="1572" y="78"/>
                  </a:lnTo>
                  <a:lnTo>
                    <a:pt x="1566" y="84"/>
                  </a:lnTo>
                  <a:lnTo>
                    <a:pt x="1560" y="90"/>
                  </a:lnTo>
                  <a:lnTo>
                    <a:pt x="1554" y="96"/>
                  </a:lnTo>
                  <a:lnTo>
                    <a:pt x="1548" y="108"/>
                  </a:lnTo>
                  <a:lnTo>
                    <a:pt x="1536" y="114"/>
                  </a:lnTo>
                  <a:lnTo>
                    <a:pt x="1530" y="120"/>
                  </a:lnTo>
                  <a:lnTo>
                    <a:pt x="1524" y="126"/>
                  </a:lnTo>
                  <a:lnTo>
                    <a:pt x="1512" y="132"/>
                  </a:lnTo>
                  <a:lnTo>
                    <a:pt x="1506" y="138"/>
                  </a:lnTo>
                  <a:lnTo>
                    <a:pt x="1494" y="144"/>
                  </a:lnTo>
                  <a:lnTo>
                    <a:pt x="1482" y="156"/>
                  </a:lnTo>
                  <a:lnTo>
                    <a:pt x="1476" y="162"/>
                  </a:lnTo>
                  <a:lnTo>
                    <a:pt x="1464" y="168"/>
                  </a:lnTo>
                  <a:lnTo>
                    <a:pt x="1452" y="174"/>
                  </a:lnTo>
                  <a:lnTo>
                    <a:pt x="1440" y="180"/>
                  </a:lnTo>
                  <a:lnTo>
                    <a:pt x="1428" y="186"/>
                  </a:lnTo>
                  <a:lnTo>
                    <a:pt x="1416" y="192"/>
                  </a:lnTo>
                  <a:lnTo>
                    <a:pt x="1398" y="198"/>
                  </a:lnTo>
                  <a:lnTo>
                    <a:pt x="1386" y="204"/>
                  </a:lnTo>
                  <a:lnTo>
                    <a:pt x="1374" y="210"/>
                  </a:lnTo>
                  <a:lnTo>
                    <a:pt x="1356" y="216"/>
                  </a:lnTo>
                  <a:lnTo>
                    <a:pt x="1344" y="222"/>
                  </a:lnTo>
                  <a:lnTo>
                    <a:pt x="1326" y="228"/>
                  </a:lnTo>
                  <a:lnTo>
                    <a:pt x="1314" y="234"/>
                  </a:lnTo>
                  <a:lnTo>
                    <a:pt x="1296" y="240"/>
                  </a:lnTo>
                  <a:lnTo>
                    <a:pt x="1278" y="246"/>
                  </a:lnTo>
                  <a:lnTo>
                    <a:pt x="1260" y="252"/>
                  </a:lnTo>
                  <a:lnTo>
                    <a:pt x="1242" y="258"/>
                  </a:lnTo>
                  <a:lnTo>
                    <a:pt x="1224" y="264"/>
                  </a:lnTo>
                  <a:lnTo>
                    <a:pt x="1206" y="270"/>
                  </a:lnTo>
                  <a:lnTo>
                    <a:pt x="1188" y="276"/>
                  </a:lnTo>
                  <a:lnTo>
                    <a:pt x="1170" y="282"/>
                  </a:lnTo>
                  <a:lnTo>
                    <a:pt x="1152" y="288"/>
                  </a:lnTo>
                  <a:lnTo>
                    <a:pt x="1134" y="294"/>
                  </a:lnTo>
                  <a:lnTo>
                    <a:pt x="1110" y="294"/>
                  </a:lnTo>
                  <a:lnTo>
                    <a:pt x="1092" y="300"/>
                  </a:lnTo>
                  <a:lnTo>
                    <a:pt x="1074" y="306"/>
                  </a:lnTo>
                  <a:lnTo>
                    <a:pt x="1050" y="312"/>
                  </a:lnTo>
                  <a:lnTo>
                    <a:pt x="1032" y="318"/>
                  </a:lnTo>
                  <a:lnTo>
                    <a:pt x="1008" y="318"/>
                  </a:lnTo>
                  <a:lnTo>
                    <a:pt x="984" y="324"/>
                  </a:lnTo>
                  <a:lnTo>
                    <a:pt x="966" y="330"/>
                  </a:lnTo>
                  <a:lnTo>
                    <a:pt x="942" y="336"/>
                  </a:lnTo>
                  <a:lnTo>
                    <a:pt x="918" y="336"/>
                  </a:lnTo>
                  <a:lnTo>
                    <a:pt x="894" y="342"/>
                  </a:lnTo>
                  <a:lnTo>
                    <a:pt x="870" y="348"/>
                  </a:lnTo>
                  <a:lnTo>
                    <a:pt x="846" y="348"/>
                  </a:lnTo>
                  <a:lnTo>
                    <a:pt x="828" y="354"/>
                  </a:lnTo>
                  <a:lnTo>
                    <a:pt x="804" y="360"/>
                  </a:lnTo>
                  <a:lnTo>
                    <a:pt x="774" y="360"/>
                  </a:lnTo>
                  <a:lnTo>
                    <a:pt x="750" y="366"/>
                  </a:lnTo>
                  <a:lnTo>
                    <a:pt x="726" y="366"/>
                  </a:lnTo>
                  <a:lnTo>
                    <a:pt x="702" y="372"/>
                  </a:lnTo>
                  <a:lnTo>
                    <a:pt x="678" y="372"/>
                  </a:lnTo>
                  <a:lnTo>
                    <a:pt x="654" y="378"/>
                  </a:lnTo>
                  <a:lnTo>
                    <a:pt x="624" y="378"/>
                  </a:lnTo>
                  <a:lnTo>
                    <a:pt x="600" y="384"/>
                  </a:lnTo>
                  <a:lnTo>
                    <a:pt x="576" y="384"/>
                  </a:lnTo>
                  <a:lnTo>
                    <a:pt x="546" y="390"/>
                  </a:lnTo>
                  <a:lnTo>
                    <a:pt x="522" y="390"/>
                  </a:lnTo>
                  <a:lnTo>
                    <a:pt x="498" y="390"/>
                  </a:lnTo>
                  <a:lnTo>
                    <a:pt x="468" y="396"/>
                  </a:lnTo>
                  <a:lnTo>
                    <a:pt x="444" y="396"/>
                  </a:lnTo>
                  <a:lnTo>
                    <a:pt x="414" y="396"/>
                  </a:lnTo>
                  <a:lnTo>
                    <a:pt x="390" y="402"/>
                  </a:lnTo>
                  <a:lnTo>
                    <a:pt x="360" y="402"/>
                  </a:lnTo>
                  <a:lnTo>
                    <a:pt x="336" y="402"/>
                  </a:lnTo>
                  <a:lnTo>
                    <a:pt x="306" y="402"/>
                  </a:lnTo>
                  <a:lnTo>
                    <a:pt x="282" y="408"/>
                  </a:lnTo>
                  <a:lnTo>
                    <a:pt x="252" y="408"/>
                  </a:lnTo>
                  <a:lnTo>
                    <a:pt x="222" y="408"/>
                  </a:lnTo>
                  <a:lnTo>
                    <a:pt x="198" y="408"/>
                  </a:lnTo>
                  <a:lnTo>
                    <a:pt x="168" y="408"/>
                  </a:lnTo>
                  <a:lnTo>
                    <a:pt x="138" y="408"/>
                  </a:lnTo>
                  <a:lnTo>
                    <a:pt x="114" y="414"/>
                  </a:lnTo>
                  <a:lnTo>
                    <a:pt x="84" y="414"/>
                  </a:lnTo>
                  <a:lnTo>
                    <a:pt x="60" y="414"/>
                  </a:lnTo>
                  <a:lnTo>
                    <a:pt x="30" y="414"/>
                  </a:lnTo>
                  <a:lnTo>
                    <a:pt x="0" y="414"/>
                  </a:lnTo>
                  <a:lnTo>
                    <a:pt x="0" y="852"/>
                  </a:lnTo>
                  <a:lnTo>
                    <a:pt x="30" y="852"/>
                  </a:lnTo>
                  <a:lnTo>
                    <a:pt x="60" y="852"/>
                  </a:lnTo>
                  <a:lnTo>
                    <a:pt x="84" y="852"/>
                  </a:lnTo>
                  <a:lnTo>
                    <a:pt x="114" y="852"/>
                  </a:lnTo>
                  <a:lnTo>
                    <a:pt x="138" y="846"/>
                  </a:lnTo>
                  <a:lnTo>
                    <a:pt x="168" y="846"/>
                  </a:lnTo>
                  <a:lnTo>
                    <a:pt x="198" y="846"/>
                  </a:lnTo>
                  <a:lnTo>
                    <a:pt x="222" y="846"/>
                  </a:lnTo>
                  <a:lnTo>
                    <a:pt x="252" y="846"/>
                  </a:lnTo>
                  <a:lnTo>
                    <a:pt x="282" y="846"/>
                  </a:lnTo>
                  <a:lnTo>
                    <a:pt x="306" y="840"/>
                  </a:lnTo>
                  <a:lnTo>
                    <a:pt x="336" y="840"/>
                  </a:lnTo>
                  <a:lnTo>
                    <a:pt x="360" y="840"/>
                  </a:lnTo>
                  <a:lnTo>
                    <a:pt x="390" y="840"/>
                  </a:lnTo>
                  <a:lnTo>
                    <a:pt x="414" y="834"/>
                  </a:lnTo>
                  <a:lnTo>
                    <a:pt x="444" y="834"/>
                  </a:lnTo>
                  <a:lnTo>
                    <a:pt x="468" y="834"/>
                  </a:lnTo>
                  <a:lnTo>
                    <a:pt x="498" y="828"/>
                  </a:lnTo>
                  <a:lnTo>
                    <a:pt x="522" y="828"/>
                  </a:lnTo>
                  <a:lnTo>
                    <a:pt x="546" y="828"/>
                  </a:lnTo>
                  <a:lnTo>
                    <a:pt x="576" y="822"/>
                  </a:lnTo>
                  <a:lnTo>
                    <a:pt x="600" y="822"/>
                  </a:lnTo>
                  <a:lnTo>
                    <a:pt x="624" y="816"/>
                  </a:lnTo>
                  <a:lnTo>
                    <a:pt x="654" y="816"/>
                  </a:lnTo>
                  <a:lnTo>
                    <a:pt x="678" y="810"/>
                  </a:lnTo>
                  <a:lnTo>
                    <a:pt x="702" y="810"/>
                  </a:lnTo>
                  <a:lnTo>
                    <a:pt x="726" y="804"/>
                  </a:lnTo>
                  <a:lnTo>
                    <a:pt x="750" y="804"/>
                  </a:lnTo>
                  <a:lnTo>
                    <a:pt x="774" y="798"/>
                  </a:lnTo>
                  <a:lnTo>
                    <a:pt x="804" y="798"/>
                  </a:lnTo>
                  <a:lnTo>
                    <a:pt x="828" y="792"/>
                  </a:lnTo>
                  <a:lnTo>
                    <a:pt x="846" y="786"/>
                  </a:lnTo>
                  <a:lnTo>
                    <a:pt x="870" y="786"/>
                  </a:lnTo>
                  <a:lnTo>
                    <a:pt x="894" y="780"/>
                  </a:lnTo>
                  <a:lnTo>
                    <a:pt x="918" y="774"/>
                  </a:lnTo>
                  <a:lnTo>
                    <a:pt x="942" y="774"/>
                  </a:lnTo>
                  <a:lnTo>
                    <a:pt x="966" y="768"/>
                  </a:lnTo>
                  <a:lnTo>
                    <a:pt x="984" y="762"/>
                  </a:lnTo>
                  <a:lnTo>
                    <a:pt x="1008" y="756"/>
                  </a:lnTo>
                  <a:lnTo>
                    <a:pt x="1032" y="756"/>
                  </a:lnTo>
                  <a:lnTo>
                    <a:pt x="1050" y="750"/>
                  </a:lnTo>
                  <a:lnTo>
                    <a:pt x="1074" y="744"/>
                  </a:lnTo>
                  <a:lnTo>
                    <a:pt x="1092" y="738"/>
                  </a:lnTo>
                  <a:lnTo>
                    <a:pt x="1110" y="732"/>
                  </a:lnTo>
                  <a:lnTo>
                    <a:pt x="1134" y="732"/>
                  </a:lnTo>
                  <a:lnTo>
                    <a:pt x="1152" y="726"/>
                  </a:lnTo>
                  <a:lnTo>
                    <a:pt x="1170" y="720"/>
                  </a:lnTo>
                  <a:lnTo>
                    <a:pt x="1188" y="714"/>
                  </a:lnTo>
                  <a:lnTo>
                    <a:pt x="1206" y="708"/>
                  </a:lnTo>
                  <a:lnTo>
                    <a:pt x="1224" y="702"/>
                  </a:lnTo>
                  <a:lnTo>
                    <a:pt x="1242" y="696"/>
                  </a:lnTo>
                  <a:lnTo>
                    <a:pt x="1260" y="690"/>
                  </a:lnTo>
                  <a:lnTo>
                    <a:pt x="1278" y="684"/>
                  </a:lnTo>
                  <a:lnTo>
                    <a:pt x="1296" y="678"/>
                  </a:lnTo>
                  <a:lnTo>
                    <a:pt x="1314" y="672"/>
                  </a:lnTo>
                  <a:lnTo>
                    <a:pt x="1326" y="666"/>
                  </a:lnTo>
                  <a:lnTo>
                    <a:pt x="1344" y="660"/>
                  </a:lnTo>
                  <a:lnTo>
                    <a:pt x="1356" y="654"/>
                  </a:lnTo>
                  <a:lnTo>
                    <a:pt x="1374" y="648"/>
                  </a:lnTo>
                  <a:lnTo>
                    <a:pt x="1386" y="642"/>
                  </a:lnTo>
                  <a:lnTo>
                    <a:pt x="1398" y="636"/>
                  </a:lnTo>
                  <a:lnTo>
                    <a:pt x="1416" y="630"/>
                  </a:lnTo>
                  <a:lnTo>
                    <a:pt x="1428" y="624"/>
                  </a:lnTo>
                  <a:lnTo>
                    <a:pt x="1440" y="618"/>
                  </a:lnTo>
                  <a:lnTo>
                    <a:pt x="1452" y="612"/>
                  </a:lnTo>
                  <a:lnTo>
                    <a:pt x="1464" y="606"/>
                  </a:lnTo>
                  <a:lnTo>
                    <a:pt x="1476" y="600"/>
                  </a:lnTo>
                  <a:lnTo>
                    <a:pt x="1482" y="594"/>
                  </a:lnTo>
                  <a:lnTo>
                    <a:pt x="1494" y="582"/>
                  </a:lnTo>
                  <a:lnTo>
                    <a:pt x="1506" y="576"/>
                  </a:lnTo>
                  <a:lnTo>
                    <a:pt x="1512" y="570"/>
                  </a:lnTo>
                  <a:lnTo>
                    <a:pt x="1524" y="564"/>
                  </a:lnTo>
                  <a:lnTo>
                    <a:pt x="1530" y="558"/>
                  </a:lnTo>
                  <a:lnTo>
                    <a:pt x="1536" y="552"/>
                  </a:lnTo>
                  <a:lnTo>
                    <a:pt x="1548" y="546"/>
                  </a:lnTo>
                  <a:lnTo>
                    <a:pt x="1554" y="534"/>
                  </a:lnTo>
                  <a:lnTo>
                    <a:pt x="1560" y="528"/>
                  </a:lnTo>
                  <a:lnTo>
                    <a:pt x="1566" y="522"/>
                  </a:lnTo>
                  <a:lnTo>
                    <a:pt x="1572" y="516"/>
                  </a:lnTo>
                  <a:lnTo>
                    <a:pt x="1578" y="510"/>
                  </a:lnTo>
                  <a:lnTo>
                    <a:pt x="1578" y="504"/>
                  </a:lnTo>
                  <a:lnTo>
                    <a:pt x="1584" y="492"/>
                  </a:lnTo>
                  <a:lnTo>
                    <a:pt x="1590" y="486"/>
                  </a:lnTo>
                  <a:lnTo>
                    <a:pt x="1590" y="480"/>
                  </a:lnTo>
                  <a:lnTo>
                    <a:pt x="1596" y="474"/>
                  </a:lnTo>
                  <a:lnTo>
                    <a:pt x="1596" y="468"/>
                  </a:lnTo>
                  <a:lnTo>
                    <a:pt x="1596" y="456"/>
                  </a:lnTo>
                  <a:lnTo>
                    <a:pt x="1602" y="450"/>
                  </a:lnTo>
                  <a:lnTo>
                    <a:pt x="1602" y="444"/>
                  </a:lnTo>
                  <a:lnTo>
                    <a:pt x="1602" y="438"/>
                  </a:lnTo>
                  <a:lnTo>
                    <a:pt x="1602" y="0"/>
                  </a:lnTo>
                  <a:close/>
                </a:path>
              </a:pathLst>
            </a:custGeom>
            <a:gradFill rotWithShape="1">
              <a:gsLst>
                <a:gs pos="0">
                  <a:srgbClr val="FF7C80"/>
                </a:gs>
                <a:gs pos="100000">
                  <a:srgbClr val="FF00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Freeform 65"/>
            <p:cNvSpPr>
              <a:spLocks/>
            </p:cNvSpPr>
            <p:nvPr/>
          </p:nvSpPr>
          <p:spPr bwMode="auto">
            <a:xfrm>
              <a:off x="2874" y="1941"/>
              <a:ext cx="1602" cy="414"/>
            </a:xfrm>
            <a:custGeom>
              <a:avLst/>
              <a:gdLst/>
              <a:ahLst/>
              <a:cxnLst>
                <a:cxn ang="0">
                  <a:pos x="1602" y="6"/>
                </a:cxn>
                <a:cxn ang="0">
                  <a:pos x="1596" y="18"/>
                </a:cxn>
                <a:cxn ang="0">
                  <a:pos x="1596" y="36"/>
                </a:cxn>
                <a:cxn ang="0">
                  <a:pos x="1590" y="48"/>
                </a:cxn>
                <a:cxn ang="0">
                  <a:pos x="1578" y="66"/>
                </a:cxn>
                <a:cxn ang="0">
                  <a:pos x="1572" y="78"/>
                </a:cxn>
                <a:cxn ang="0">
                  <a:pos x="1560" y="90"/>
                </a:cxn>
                <a:cxn ang="0">
                  <a:pos x="1548" y="108"/>
                </a:cxn>
                <a:cxn ang="0">
                  <a:pos x="1530" y="120"/>
                </a:cxn>
                <a:cxn ang="0">
                  <a:pos x="1512" y="132"/>
                </a:cxn>
                <a:cxn ang="0">
                  <a:pos x="1494" y="144"/>
                </a:cxn>
                <a:cxn ang="0">
                  <a:pos x="1476" y="162"/>
                </a:cxn>
                <a:cxn ang="0">
                  <a:pos x="1452" y="174"/>
                </a:cxn>
                <a:cxn ang="0">
                  <a:pos x="1428" y="186"/>
                </a:cxn>
                <a:cxn ang="0">
                  <a:pos x="1398" y="198"/>
                </a:cxn>
                <a:cxn ang="0">
                  <a:pos x="1374" y="210"/>
                </a:cxn>
                <a:cxn ang="0">
                  <a:pos x="1344" y="222"/>
                </a:cxn>
                <a:cxn ang="0">
                  <a:pos x="1314" y="234"/>
                </a:cxn>
                <a:cxn ang="0">
                  <a:pos x="1278" y="246"/>
                </a:cxn>
                <a:cxn ang="0">
                  <a:pos x="1242" y="258"/>
                </a:cxn>
                <a:cxn ang="0">
                  <a:pos x="1206" y="270"/>
                </a:cxn>
                <a:cxn ang="0">
                  <a:pos x="1170" y="282"/>
                </a:cxn>
                <a:cxn ang="0">
                  <a:pos x="1134" y="294"/>
                </a:cxn>
                <a:cxn ang="0">
                  <a:pos x="1092" y="300"/>
                </a:cxn>
                <a:cxn ang="0">
                  <a:pos x="1050" y="312"/>
                </a:cxn>
                <a:cxn ang="0">
                  <a:pos x="1008" y="318"/>
                </a:cxn>
                <a:cxn ang="0">
                  <a:pos x="966" y="330"/>
                </a:cxn>
                <a:cxn ang="0">
                  <a:pos x="918" y="336"/>
                </a:cxn>
                <a:cxn ang="0">
                  <a:pos x="870" y="348"/>
                </a:cxn>
                <a:cxn ang="0">
                  <a:pos x="828" y="354"/>
                </a:cxn>
                <a:cxn ang="0">
                  <a:pos x="774" y="360"/>
                </a:cxn>
                <a:cxn ang="0">
                  <a:pos x="726" y="366"/>
                </a:cxn>
                <a:cxn ang="0">
                  <a:pos x="678" y="372"/>
                </a:cxn>
                <a:cxn ang="0">
                  <a:pos x="624" y="378"/>
                </a:cxn>
                <a:cxn ang="0">
                  <a:pos x="576" y="384"/>
                </a:cxn>
                <a:cxn ang="0">
                  <a:pos x="522" y="390"/>
                </a:cxn>
                <a:cxn ang="0">
                  <a:pos x="468" y="396"/>
                </a:cxn>
                <a:cxn ang="0">
                  <a:pos x="414" y="396"/>
                </a:cxn>
                <a:cxn ang="0">
                  <a:pos x="360" y="402"/>
                </a:cxn>
                <a:cxn ang="0">
                  <a:pos x="306" y="402"/>
                </a:cxn>
                <a:cxn ang="0">
                  <a:pos x="252" y="408"/>
                </a:cxn>
                <a:cxn ang="0">
                  <a:pos x="198" y="408"/>
                </a:cxn>
                <a:cxn ang="0">
                  <a:pos x="138" y="408"/>
                </a:cxn>
                <a:cxn ang="0">
                  <a:pos x="84" y="414"/>
                </a:cxn>
                <a:cxn ang="0">
                  <a:pos x="30" y="414"/>
                </a:cxn>
                <a:cxn ang="0">
                  <a:pos x="0" y="0"/>
                </a:cxn>
              </a:cxnLst>
              <a:rect l="0" t="0" r="r" b="b"/>
              <a:pathLst>
                <a:path w="1602" h="414">
                  <a:moveTo>
                    <a:pt x="1602" y="0"/>
                  </a:moveTo>
                  <a:lnTo>
                    <a:pt x="1602" y="6"/>
                  </a:lnTo>
                  <a:lnTo>
                    <a:pt x="1602" y="12"/>
                  </a:lnTo>
                  <a:lnTo>
                    <a:pt x="1596" y="18"/>
                  </a:lnTo>
                  <a:lnTo>
                    <a:pt x="1596" y="30"/>
                  </a:lnTo>
                  <a:lnTo>
                    <a:pt x="1596" y="36"/>
                  </a:lnTo>
                  <a:lnTo>
                    <a:pt x="1590" y="42"/>
                  </a:lnTo>
                  <a:lnTo>
                    <a:pt x="1590" y="48"/>
                  </a:lnTo>
                  <a:lnTo>
                    <a:pt x="1584" y="54"/>
                  </a:lnTo>
                  <a:lnTo>
                    <a:pt x="1578" y="66"/>
                  </a:lnTo>
                  <a:lnTo>
                    <a:pt x="1578" y="72"/>
                  </a:lnTo>
                  <a:lnTo>
                    <a:pt x="1572" y="78"/>
                  </a:lnTo>
                  <a:lnTo>
                    <a:pt x="1566" y="84"/>
                  </a:lnTo>
                  <a:lnTo>
                    <a:pt x="1560" y="90"/>
                  </a:lnTo>
                  <a:lnTo>
                    <a:pt x="1554" y="96"/>
                  </a:lnTo>
                  <a:lnTo>
                    <a:pt x="1548" y="108"/>
                  </a:lnTo>
                  <a:lnTo>
                    <a:pt x="1536" y="114"/>
                  </a:lnTo>
                  <a:lnTo>
                    <a:pt x="1530" y="120"/>
                  </a:lnTo>
                  <a:lnTo>
                    <a:pt x="1524" y="126"/>
                  </a:lnTo>
                  <a:lnTo>
                    <a:pt x="1512" y="132"/>
                  </a:lnTo>
                  <a:lnTo>
                    <a:pt x="1506" y="138"/>
                  </a:lnTo>
                  <a:lnTo>
                    <a:pt x="1494" y="144"/>
                  </a:lnTo>
                  <a:lnTo>
                    <a:pt x="1482" y="156"/>
                  </a:lnTo>
                  <a:lnTo>
                    <a:pt x="1476" y="162"/>
                  </a:lnTo>
                  <a:lnTo>
                    <a:pt x="1464" y="168"/>
                  </a:lnTo>
                  <a:lnTo>
                    <a:pt x="1452" y="174"/>
                  </a:lnTo>
                  <a:lnTo>
                    <a:pt x="1440" y="180"/>
                  </a:lnTo>
                  <a:lnTo>
                    <a:pt x="1428" y="186"/>
                  </a:lnTo>
                  <a:lnTo>
                    <a:pt x="1416" y="192"/>
                  </a:lnTo>
                  <a:lnTo>
                    <a:pt x="1398" y="198"/>
                  </a:lnTo>
                  <a:lnTo>
                    <a:pt x="1386" y="204"/>
                  </a:lnTo>
                  <a:lnTo>
                    <a:pt x="1374" y="210"/>
                  </a:lnTo>
                  <a:lnTo>
                    <a:pt x="1356" y="216"/>
                  </a:lnTo>
                  <a:lnTo>
                    <a:pt x="1344" y="222"/>
                  </a:lnTo>
                  <a:lnTo>
                    <a:pt x="1326" y="228"/>
                  </a:lnTo>
                  <a:lnTo>
                    <a:pt x="1314" y="234"/>
                  </a:lnTo>
                  <a:lnTo>
                    <a:pt x="1296" y="240"/>
                  </a:lnTo>
                  <a:lnTo>
                    <a:pt x="1278" y="246"/>
                  </a:lnTo>
                  <a:lnTo>
                    <a:pt x="1260" y="252"/>
                  </a:lnTo>
                  <a:lnTo>
                    <a:pt x="1242" y="258"/>
                  </a:lnTo>
                  <a:lnTo>
                    <a:pt x="1224" y="264"/>
                  </a:lnTo>
                  <a:lnTo>
                    <a:pt x="1206" y="270"/>
                  </a:lnTo>
                  <a:lnTo>
                    <a:pt x="1188" y="276"/>
                  </a:lnTo>
                  <a:lnTo>
                    <a:pt x="1170" y="282"/>
                  </a:lnTo>
                  <a:lnTo>
                    <a:pt x="1152" y="288"/>
                  </a:lnTo>
                  <a:lnTo>
                    <a:pt x="1134" y="294"/>
                  </a:lnTo>
                  <a:lnTo>
                    <a:pt x="1110" y="294"/>
                  </a:lnTo>
                  <a:lnTo>
                    <a:pt x="1092" y="300"/>
                  </a:lnTo>
                  <a:lnTo>
                    <a:pt x="1074" y="306"/>
                  </a:lnTo>
                  <a:lnTo>
                    <a:pt x="1050" y="312"/>
                  </a:lnTo>
                  <a:lnTo>
                    <a:pt x="1032" y="318"/>
                  </a:lnTo>
                  <a:lnTo>
                    <a:pt x="1008" y="318"/>
                  </a:lnTo>
                  <a:lnTo>
                    <a:pt x="984" y="324"/>
                  </a:lnTo>
                  <a:lnTo>
                    <a:pt x="966" y="330"/>
                  </a:lnTo>
                  <a:lnTo>
                    <a:pt x="942" y="336"/>
                  </a:lnTo>
                  <a:lnTo>
                    <a:pt x="918" y="336"/>
                  </a:lnTo>
                  <a:lnTo>
                    <a:pt x="894" y="342"/>
                  </a:lnTo>
                  <a:lnTo>
                    <a:pt x="870" y="348"/>
                  </a:lnTo>
                  <a:lnTo>
                    <a:pt x="846" y="348"/>
                  </a:lnTo>
                  <a:lnTo>
                    <a:pt x="828" y="354"/>
                  </a:lnTo>
                  <a:lnTo>
                    <a:pt x="804" y="360"/>
                  </a:lnTo>
                  <a:lnTo>
                    <a:pt x="774" y="360"/>
                  </a:lnTo>
                  <a:lnTo>
                    <a:pt x="750" y="366"/>
                  </a:lnTo>
                  <a:lnTo>
                    <a:pt x="726" y="366"/>
                  </a:lnTo>
                  <a:lnTo>
                    <a:pt x="702" y="372"/>
                  </a:lnTo>
                  <a:lnTo>
                    <a:pt x="678" y="372"/>
                  </a:lnTo>
                  <a:lnTo>
                    <a:pt x="654" y="378"/>
                  </a:lnTo>
                  <a:lnTo>
                    <a:pt x="624" y="378"/>
                  </a:lnTo>
                  <a:lnTo>
                    <a:pt x="600" y="384"/>
                  </a:lnTo>
                  <a:lnTo>
                    <a:pt x="576" y="384"/>
                  </a:lnTo>
                  <a:lnTo>
                    <a:pt x="546" y="390"/>
                  </a:lnTo>
                  <a:lnTo>
                    <a:pt x="522" y="390"/>
                  </a:lnTo>
                  <a:lnTo>
                    <a:pt x="498" y="390"/>
                  </a:lnTo>
                  <a:lnTo>
                    <a:pt x="468" y="396"/>
                  </a:lnTo>
                  <a:lnTo>
                    <a:pt x="444" y="396"/>
                  </a:lnTo>
                  <a:lnTo>
                    <a:pt x="414" y="396"/>
                  </a:lnTo>
                  <a:lnTo>
                    <a:pt x="390" y="402"/>
                  </a:lnTo>
                  <a:lnTo>
                    <a:pt x="360" y="402"/>
                  </a:lnTo>
                  <a:lnTo>
                    <a:pt x="336" y="402"/>
                  </a:lnTo>
                  <a:lnTo>
                    <a:pt x="306" y="402"/>
                  </a:lnTo>
                  <a:lnTo>
                    <a:pt x="282" y="408"/>
                  </a:lnTo>
                  <a:lnTo>
                    <a:pt x="252" y="408"/>
                  </a:lnTo>
                  <a:lnTo>
                    <a:pt x="222" y="408"/>
                  </a:lnTo>
                  <a:lnTo>
                    <a:pt x="198" y="408"/>
                  </a:lnTo>
                  <a:lnTo>
                    <a:pt x="168" y="408"/>
                  </a:lnTo>
                  <a:lnTo>
                    <a:pt x="138" y="408"/>
                  </a:lnTo>
                  <a:lnTo>
                    <a:pt x="114" y="414"/>
                  </a:lnTo>
                  <a:lnTo>
                    <a:pt x="84" y="414"/>
                  </a:lnTo>
                  <a:lnTo>
                    <a:pt x="60" y="414"/>
                  </a:lnTo>
                  <a:lnTo>
                    <a:pt x="30" y="414"/>
                  </a:lnTo>
                  <a:lnTo>
                    <a:pt x="0" y="414"/>
                  </a:lnTo>
                  <a:lnTo>
                    <a:pt x="0" y="0"/>
                  </a:lnTo>
                  <a:lnTo>
                    <a:pt x="1602" y="0"/>
                  </a:lnTo>
                  <a:close/>
                </a:path>
              </a:pathLst>
            </a:custGeom>
            <a:gradFill rotWithShape="1">
              <a:gsLst>
                <a:gs pos="0">
                  <a:srgbClr val="FF7C80"/>
                </a:gs>
                <a:gs pos="100000">
                  <a:srgbClr val="FF00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" name="Group 60"/>
          <p:cNvGrpSpPr>
            <a:grpSpLocks/>
          </p:cNvGrpSpPr>
          <p:nvPr/>
        </p:nvGrpSpPr>
        <p:grpSpPr bwMode="auto">
          <a:xfrm>
            <a:off x="1279502" y="1298557"/>
            <a:ext cx="714380" cy="878384"/>
            <a:chOff x="2874" y="1527"/>
            <a:chExt cx="1602" cy="852"/>
          </a:xfrm>
        </p:grpSpPr>
        <p:sp>
          <p:nvSpPr>
            <p:cNvPr id="50" name="Rectangle 61"/>
            <p:cNvSpPr>
              <a:spLocks noChangeArrowheads="1"/>
            </p:cNvSpPr>
            <p:nvPr/>
          </p:nvSpPr>
          <p:spPr bwMode="auto">
            <a:xfrm>
              <a:off x="2874" y="1941"/>
              <a:ext cx="1596" cy="438"/>
            </a:xfrm>
            <a:prstGeom prst="rect">
              <a:avLst/>
            </a:prstGeom>
            <a:gradFill rotWithShape="1">
              <a:gsLst>
                <a:gs pos="0">
                  <a:srgbClr val="33CCFF"/>
                </a:gs>
                <a:gs pos="100000">
                  <a:srgbClr val="0066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" name="Freeform 62"/>
            <p:cNvSpPr>
              <a:spLocks/>
            </p:cNvSpPr>
            <p:nvPr/>
          </p:nvSpPr>
          <p:spPr bwMode="auto">
            <a:xfrm>
              <a:off x="2874" y="1527"/>
              <a:ext cx="1602" cy="41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84" y="0"/>
                </a:cxn>
                <a:cxn ang="0">
                  <a:pos x="138" y="0"/>
                </a:cxn>
                <a:cxn ang="0">
                  <a:pos x="198" y="0"/>
                </a:cxn>
                <a:cxn ang="0">
                  <a:pos x="252" y="6"/>
                </a:cxn>
                <a:cxn ang="0">
                  <a:pos x="306" y="6"/>
                </a:cxn>
                <a:cxn ang="0">
                  <a:pos x="360" y="12"/>
                </a:cxn>
                <a:cxn ang="0">
                  <a:pos x="414" y="12"/>
                </a:cxn>
                <a:cxn ang="0">
                  <a:pos x="468" y="18"/>
                </a:cxn>
                <a:cxn ang="0">
                  <a:pos x="522" y="24"/>
                </a:cxn>
                <a:cxn ang="0">
                  <a:pos x="576" y="24"/>
                </a:cxn>
                <a:cxn ang="0">
                  <a:pos x="624" y="30"/>
                </a:cxn>
                <a:cxn ang="0">
                  <a:pos x="678" y="36"/>
                </a:cxn>
                <a:cxn ang="0">
                  <a:pos x="726" y="42"/>
                </a:cxn>
                <a:cxn ang="0">
                  <a:pos x="774" y="48"/>
                </a:cxn>
                <a:cxn ang="0">
                  <a:pos x="828" y="60"/>
                </a:cxn>
                <a:cxn ang="0">
                  <a:pos x="870" y="66"/>
                </a:cxn>
                <a:cxn ang="0">
                  <a:pos x="918" y="72"/>
                </a:cxn>
                <a:cxn ang="0">
                  <a:pos x="966" y="84"/>
                </a:cxn>
                <a:cxn ang="0">
                  <a:pos x="1008" y="90"/>
                </a:cxn>
                <a:cxn ang="0">
                  <a:pos x="1050" y="102"/>
                </a:cxn>
                <a:cxn ang="0">
                  <a:pos x="1092" y="108"/>
                </a:cxn>
                <a:cxn ang="0">
                  <a:pos x="1134" y="120"/>
                </a:cxn>
                <a:cxn ang="0">
                  <a:pos x="1170" y="132"/>
                </a:cxn>
                <a:cxn ang="0">
                  <a:pos x="1206" y="138"/>
                </a:cxn>
                <a:cxn ang="0">
                  <a:pos x="1242" y="150"/>
                </a:cxn>
                <a:cxn ang="0">
                  <a:pos x="1278" y="162"/>
                </a:cxn>
                <a:cxn ang="0">
                  <a:pos x="1314" y="174"/>
                </a:cxn>
                <a:cxn ang="0">
                  <a:pos x="1344" y="186"/>
                </a:cxn>
                <a:cxn ang="0">
                  <a:pos x="1374" y="198"/>
                </a:cxn>
                <a:cxn ang="0">
                  <a:pos x="1398" y="210"/>
                </a:cxn>
                <a:cxn ang="0">
                  <a:pos x="1428" y="222"/>
                </a:cxn>
                <a:cxn ang="0">
                  <a:pos x="1452" y="240"/>
                </a:cxn>
                <a:cxn ang="0">
                  <a:pos x="1476" y="252"/>
                </a:cxn>
                <a:cxn ang="0">
                  <a:pos x="1494" y="264"/>
                </a:cxn>
                <a:cxn ang="0">
                  <a:pos x="1512" y="276"/>
                </a:cxn>
                <a:cxn ang="0">
                  <a:pos x="1530" y="294"/>
                </a:cxn>
                <a:cxn ang="0">
                  <a:pos x="1548" y="306"/>
                </a:cxn>
                <a:cxn ang="0">
                  <a:pos x="1560" y="318"/>
                </a:cxn>
                <a:cxn ang="0">
                  <a:pos x="1572" y="336"/>
                </a:cxn>
                <a:cxn ang="0">
                  <a:pos x="1578" y="348"/>
                </a:cxn>
                <a:cxn ang="0">
                  <a:pos x="1590" y="360"/>
                </a:cxn>
                <a:cxn ang="0">
                  <a:pos x="1596" y="378"/>
                </a:cxn>
                <a:cxn ang="0">
                  <a:pos x="1596" y="390"/>
                </a:cxn>
                <a:cxn ang="0">
                  <a:pos x="1602" y="408"/>
                </a:cxn>
                <a:cxn ang="0">
                  <a:pos x="0" y="414"/>
                </a:cxn>
              </a:cxnLst>
              <a:rect l="0" t="0" r="r" b="b"/>
              <a:pathLst>
                <a:path w="1602" h="414">
                  <a:moveTo>
                    <a:pt x="0" y="0"/>
                  </a:moveTo>
                  <a:lnTo>
                    <a:pt x="30" y="0"/>
                  </a:lnTo>
                  <a:lnTo>
                    <a:pt x="60" y="0"/>
                  </a:lnTo>
                  <a:lnTo>
                    <a:pt x="84" y="0"/>
                  </a:lnTo>
                  <a:lnTo>
                    <a:pt x="114" y="0"/>
                  </a:lnTo>
                  <a:lnTo>
                    <a:pt x="138" y="0"/>
                  </a:lnTo>
                  <a:lnTo>
                    <a:pt x="168" y="0"/>
                  </a:lnTo>
                  <a:lnTo>
                    <a:pt x="198" y="0"/>
                  </a:lnTo>
                  <a:lnTo>
                    <a:pt x="222" y="0"/>
                  </a:lnTo>
                  <a:lnTo>
                    <a:pt x="252" y="6"/>
                  </a:lnTo>
                  <a:lnTo>
                    <a:pt x="282" y="6"/>
                  </a:lnTo>
                  <a:lnTo>
                    <a:pt x="306" y="6"/>
                  </a:lnTo>
                  <a:lnTo>
                    <a:pt x="336" y="6"/>
                  </a:lnTo>
                  <a:lnTo>
                    <a:pt x="360" y="12"/>
                  </a:lnTo>
                  <a:lnTo>
                    <a:pt x="390" y="12"/>
                  </a:lnTo>
                  <a:lnTo>
                    <a:pt x="414" y="12"/>
                  </a:lnTo>
                  <a:lnTo>
                    <a:pt x="444" y="12"/>
                  </a:lnTo>
                  <a:lnTo>
                    <a:pt x="468" y="18"/>
                  </a:lnTo>
                  <a:lnTo>
                    <a:pt x="498" y="18"/>
                  </a:lnTo>
                  <a:lnTo>
                    <a:pt x="522" y="24"/>
                  </a:lnTo>
                  <a:lnTo>
                    <a:pt x="546" y="24"/>
                  </a:lnTo>
                  <a:lnTo>
                    <a:pt x="576" y="24"/>
                  </a:lnTo>
                  <a:lnTo>
                    <a:pt x="600" y="30"/>
                  </a:lnTo>
                  <a:lnTo>
                    <a:pt x="624" y="30"/>
                  </a:lnTo>
                  <a:lnTo>
                    <a:pt x="654" y="36"/>
                  </a:lnTo>
                  <a:lnTo>
                    <a:pt x="678" y="36"/>
                  </a:lnTo>
                  <a:lnTo>
                    <a:pt x="702" y="42"/>
                  </a:lnTo>
                  <a:lnTo>
                    <a:pt x="726" y="42"/>
                  </a:lnTo>
                  <a:lnTo>
                    <a:pt x="750" y="48"/>
                  </a:lnTo>
                  <a:lnTo>
                    <a:pt x="774" y="48"/>
                  </a:lnTo>
                  <a:lnTo>
                    <a:pt x="804" y="54"/>
                  </a:lnTo>
                  <a:lnTo>
                    <a:pt x="828" y="60"/>
                  </a:lnTo>
                  <a:lnTo>
                    <a:pt x="846" y="60"/>
                  </a:lnTo>
                  <a:lnTo>
                    <a:pt x="870" y="66"/>
                  </a:lnTo>
                  <a:lnTo>
                    <a:pt x="894" y="72"/>
                  </a:lnTo>
                  <a:lnTo>
                    <a:pt x="918" y="72"/>
                  </a:lnTo>
                  <a:lnTo>
                    <a:pt x="942" y="78"/>
                  </a:lnTo>
                  <a:lnTo>
                    <a:pt x="966" y="84"/>
                  </a:lnTo>
                  <a:lnTo>
                    <a:pt x="984" y="84"/>
                  </a:lnTo>
                  <a:lnTo>
                    <a:pt x="1008" y="90"/>
                  </a:lnTo>
                  <a:lnTo>
                    <a:pt x="1032" y="96"/>
                  </a:lnTo>
                  <a:lnTo>
                    <a:pt x="1050" y="102"/>
                  </a:lnTo>
                  <a:lnTo>
                    <a:pt x="1074" y="102"/>
                  </a:lnTo>
                  <a:lnTo>
                    <a:pt x="1092" y="108"/>
                  </a:lnTo>
                  <a:lnTo>
                    <a:pt x="1110" y="114"/>
                  </a:lnTo>
                  <a:lnTo>
                    <a:pt x="1134" y="120"/>
                  </a:lnTo>
                  <a:lnTo>
                    <a:pt x="1152" y="126"/>
                  </a:lnTo>
                  <a:lnTo>
                    <a:pt x="1170" y="132"/>
                  </a:lnTo>
                  <a:lnTo>
                    <a:pt x="1188" y="138"/>
                  </a:lnTo>
                  <a:lnTo>
                    <a:pt x="1206" y="138"/>
                  </a:lnTo>
                  <a:lnTo>
                    <a:pt x="1224" y="144"/>
                  </a:lnTo>
                  <a:lnTo>
                    <a:pt x="1242" y="150"/>
                  </a:lnTo>
                  <a:lnTo>
                    <a:pt x="1260" y="156"/>
                  </a:lnTo>
                  <a:lnTo>
                    <a:pt x="1278" y="162"/>
                  </a:lnTo>
                  <a:lnTo>
                    <a:pt x="1296" y="168"/>
                  </a:lnTo>
                  <a:lnTo>
                    <a:pt x="1314" y="174"/>
                  </a:lnTo>
                  <a:lnTo>
                    <a:pt x="1326" y="180"/>
                  </a:lnTo>
                  <a:lnTo>
                    <a:pt x="1344" y="186"/>
                  </a:lnTo>
                  <a:lnTo>
                    <a:pt x="1356" y="192"/>
                  </a:lnTo>
                  <a:lnTo>
                    <a:pt x="1374" y="198"/>
                  </a:lnTo>
                  <a:lnTo>
                    <a:pt x="1386" y="204"/>
                  </a:lnTo>
                  <a:lnTo>
                    <a:pt x="1398" y="210"/>
                  </a:lnTo>
                  <a:lnTo>
                    <a:pt x="1416" y="216"/>
                  </a:lnTo>
                  <a:lnTo>
                    <a:pt x="1428" y="222"/>
                  </a:lnTo>
                  <a:lnTo>
                    <a:pt x="1440" y="234"/>
                  </a:lnTo>
                  <a:lnTo>
                    <a:pt x="1452" y="240"/>
                  </a:lnTo>
                  <a:lnTo>
                    <a:pt x="1464" y="246"/>
                  </a:lnTo>
                  <a:lnTo>
                    <a:pt x="1476" y="252"/>
                  </a:lnTo>
                  <a:lnTo>
                    <a:pt x="1482" y="258"/>
                  </a:lnTo>
                  <a:lnTo>
                    <a:pt x="1494" y="264"/>
                  </a:lnTo>
                  <a:lnTo>
                    <a:pt x="1506" y="270"/>
                  </a:lnTo>
                  <a:lnTo>
                    <a:pt x="1512" y="276"/>
                  </a:lnTo>
                  <a:lnTo>
                    <a:pt x="1524" y="282"/>
                  </a:lnTo>
                  <a:lnTo>
                    <a:pt x="1530" y="294"/>
                  </a:lnTo>
                  <a:lnTo>
                    <a:pt x="1536" y="300"/>
                  </a:lnTo>
                  <a:lnTo>
                    <a:pt x="1548" y="306"/>
                  </a:lnTo>
                  <a:lnTo>
                    <a:pt x="1554" y="312"/>
                  </a:lnTo>
                  <a:lnTo>
                    <a:pt x="1560" y="318"/>
                  </a:lnTo>
                  <a:lnTo>
                    <a:pt x="1566" y="324"/>
                  </a:lnTo>
                  <a:lnTo>
                    <a:pt x="1572" y="336"/>
                  </a:lnTo>
                  <a:lnTo>
                    <a:pt x="1578" y="342"/>
                  </a:lnTo>
                  <a:lnTo>
                    <a:pt x="1578" y="348"/>
                  </a:lnTo>
                  <a:lnTo>
                    <a:pt x="1584" y="354"/>
                  </a:lnTo>
                  <a:lnTo>
                    <a:pt x="1590" y="360"/>
                  </a:lnTo>
                  <a:lnTo>
                    <a:pt x="1590" y="372"/>
                  </a:lnTo>
                  <a:lnTo>
                    <a:pt x="1596" y="378"/>
                  </a:lnTo>
                  <a:lnTo>
                    <a:pt x="1596" y="384"/>
                  </a:lnTo>
                  <a:lnTo>
                    <a:pt x="1596" y="390"/>
                  </a:lnTo>
                  <a:lnTo>
                    <a:pt x="1602" y="396"/>
                  </a:lnTo>
                  <a:lnTo>
                    <a:pt x="1602" y="408"/>
                  </a:lnTo>
                  <a:lnTo>
                    <a:pt x="1602" y="414"/>
                  </a:lnTo>
                  <a:lnTo>
                    <a:pt x="0" y="414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33CCFF"/>
                </a:gs>
                <a:gs pos="100000">
                  <a:srgbClr val="0066FF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1" name="Group 67"/>
          <p:cNvGrpSpPr>
            <a:grpSpLocks/>
          </p:cNvGrpSpPr>
          <p:nvPr/>
        </p:nvGrpSpPr>
        <p:grpSpPr bwMode="auto">
          <a:xfrm>
            <a:off x="571472" y="1285860"/>
            <a:ext cx="712408" cy="878384"/>
            <a:chOff x="1278" y="1527"/>
            <a:chExt cx="1596" cy="852"/>
          </a:xfrm>
        </p:grpSpPr>
        <p:sp>
          <p:nvSpPr>
            <p:cNvPr id="53" name="Rectangle 68"/>
            <p:cNvSpPr>
              <a:spLocks noChangeArrowheads="1"/>
            </p:cNvSpPr>
            <p:nvPr/>
          </p:nvSpPr>
          <p:spPr bwMode="auto">
            <a:xfrm>
              <a:off x="1278" y="1941"/>
              <a:ext cx="1596" cy="438"/>
            </a:xfrm>
            <a:prstGeom prst="rect">
              <a:avLst/>
            </a:prstGeom>
            <a:gradFill rotWithShape="1">
              <a:gsLst>
                <a:gs pos="0">
                  <a:srgbClr val="33CCFF"/>
                </a:gs>
                <a:gs pos="100000">
                  <a:srgbClr val="0066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4" name="Freeform 69"/>
            <p:cNvSpPr>
              <a:spLocks/>
            </p:cNvSpPr>
            <p:nvPr/>
          </p:nvSpPr>
          <p:spPr bwMode="auto">
            <a:xfrm>
              <a:off x="1278" y="1527"/>
              <a:ext cx="1596" cy="414"/>
            </a:xfrm>
            <a:custGeom>
              <a:avLst/>
              <a:gdLst/>
              <a:ahLst/>
              <a:cxnLst>
                <a:cxn ang="0">
                  <a:pos x="0" y="408"/>
                </a:cxn>
                <a:cxn ang="0">
                  <a:pos x="0" y="390"/>
                </a:cxn>
                <a:cxn ang="0">
                  <a:pos x="6" y="378"/>
                </a:cxn>
                <a:cxn ang="0">
                  <a:pos x="12" y="360"/>
                </a:cxn>
                <a:cxn ang="0">
                  <a:pos x="18" y="348"/>
                </a:cxn>
                <a:cxn ang="0">
                  <a:pos x="30" y="336"/>
                </a:cxn>
                <a:cxn ang="0">
                  <a:pos x="42" y="318"/>
                </a:cxn>
                <a:cxn ang="0">
                  <a:pos x="54" y="306"/>
                </a:cxn>
                <a:cxn ang="0">
                  <a:pos x="66" y="294"/>
                </a:cxn>
                <a:cxn ang="0">
                  <a:pos x="84" y="276"/>
                </a:cxn>
                <a:cxn ang="0">
                  <a:pos x="102" y="264"/>
                </a:cxn>
                <a:cxn ang="0">
                  <a:pos x="126" y="252"/>
                </a:cxn>
                <a:cxn ang="0">
                  <a:pos x="150" y="240"/>
                </a:cxn>
                <a:cxn ang="0">
                  <a:pos x="174" y="222"/>
                </a:cxn>
                <a:cxn ang="0">
                  <a:pos x="198" y="210"/>
                </a:cxn>
                <a:cxn ang="0">
                  <a:pos x="228" y="198"/>
                </a:cxn>
                <a:cxn ang="0">
                  <a:pos x="258" y="186"/>
                </a:cxn>
                <a:cxn ang="0">
                  <a:pos x="288" y="174"/>
                </a:cxn>
                <a:cxn ang="0">
                  <a:pos x="318" y="162"/>
                </a:cxn>
                <a:cxn ang="0">
                  <a:pos x="354" y="150"/>
                </a:cxn>
                <a:cxn ang="0">
                  <a:pos x="390" y="138"/>
                </a:cxn>
                <a:cxn ang="0">
                  <a:pos x="426" y="132"/>
                </a:cxn>
                <a:cxn ang="0">
                  <a:pos x="468" y="120"/>
                </a:cxn>
                <a:cxn ang="0">
                  <a:pos x="504" y="108"/>
                </a:cxn>
                <a:cxn ang="0">
                  <a:pos x="546" y="102"/>
                </a:cxn>
                <a:cxn ang="0">
                  <a:pos x="594" y="90"/>
                </a:cxn>
                <a:cxn ang="0">
                  <a:pos x="636" y="84"/>
                </a:cxn>
                <a:cxn ang="0">
                  <a:pos x="678" y="72"/>
                </a:cxn>
                <a:cxn ang="0">
                  <a:pos x="726" y="66"/>
                </a:cxn>
                <a:cxn ang="0">
                  <a:pos x="774" y="60"/>
                </a:cxn>
                <a:cxn ang="0">
                  <a:pos x="822" y="48"/>
                </a:cxn>
                <a:cxn ang="0">
                  <a:pos x="870" y="42"/>
                </a:cxn>
                <a:cxn ang="0">
                  <a:pos x="924" y="36"/>
                </a:cxn>
                <a:cxn ang="0">
                  <a:pos x="972" y="30"/>
                </a:cxn>
                <a:cxn ang="0">
                  <a:pos x="1026" y="24"/>
                </a:cxn>
                <a:cxn ang="0">
                  <a:pos x="1074" y="24"/>
                </a:cxn>
                <a:cxn ang="0">
                  <a:pos x="1128" y="18"/>
                </a:cxn>
                <a:cxn ang="0">
                  <a:pos x="1182" y="12"/>
                </a:cxn>
                <a:cxn ang="0">
                  <a:pos x="1236" y="12"/>
                </a:cxn>
                <a:cxn ang="0">
                  <a:pos x="1290" y="6"/>
                </a:cxn>
                <a:cxn ang="0">
                  <a:pos x="1350" y="6"/>
                </a:cxn>
                <a:cxn ang="0">
                  <a:pos x="1404" y="0"/>
                </a:cxn>
                <a:cxn ang="0">
                  <a:pos x="1458" y="0"/>
                </a:cxn>
                <a:cxn ang="0">
                  <a:pos x="1512" y="0"/>
                </a:cxn>
                <a:cxn ang="0">
                  <a:pos x="1572" y="0"/>
                </a:cxn>
                <a:cxn ang="0">
                  <a:pos x="1596" y="414"/>
                </a:cxn>
              </a:cxnLst>
              <a:rect l="0" t="0" r="r" b="b"/>
              <a:pathLst>
                <a:path w="1596" h="414">
                  <a:moveTo>
                    <a:pt x="0" y="414"/>
                  </a:moveTo>
                  <a:lnTo>
                    <a:pt x="0" y="408"/>
                  </a:lnTo>
                  <a:lnTo>
                    <a:pt x="0" y="396"/>
                  </a:lnTo>
                  <a:lnTo>
                    <a:pt x="0" y="390"/>
                  </a:lnTo>
                  <a:lnTo>
                    <a:pt x="0" y="384"/>
                  </a:lnTo>
                  <a:lnTo>
                    <a:pt x="6" y="378"/>
                  </a:lnTo>
                  <a:lnTo>
                    <a:pt x="6" y="372"/>
                  </a:lnTo>
                  <a:lnTo>
                    <a:pt x="12" y="360"/>
                  </a:lnTo>
                  <a:lnTo>
                    <a:pt x="12" y="354"/>
                  </a:lnTo>
                  <a:lnTo>
                    <a:pt x="18" y="348"/>
                  </a:lnTo>
                  <a:lnTo>
                    <a:pt x="24" y="342"/>
                  </a:lnTo>
                  <a:lnTo>
                    <a:pt x="30" y="336"/>
                  </a:lnTo>
                  <a:lnTo>
                    <a:pt x="36" y="324"/>
                  </a:lnTo>
                  <a:lnTo>
                    <a:pt x="42" y="318"/>
                  </a:lnTo>
                  <a:lnTo>
                    <a:pt x="48" y="312"/>
                  </a:lnTo>
                  <a:lnTo>
                    <a:pt x="54" y="306"/>
                  </a:lnTo>
                  <a:lnTo>
                    <a:pt x="60" y="300"/>
                  </a:lnTo>
                  <a:lnTo>
                    <a:pt x="66" y="294"/>
                  </a:lnTo>
                  <a:lnTo>
                    <a:pt x="78" y="282"/>
                  </a:lnTo>
                  <a:lnTo>
                    <a:pt x="84" y="276"/>
                  </a:lnTo>
                  <a:lnTo>
                    <a:pt x="96" y="270"/>
                  </a:lnTo>
                  <a:lnTo>
                    <a:pt x="102" y="264"/>
                  </a:lnTo>
                  <a:lnTo>
                    <a:pt x="114" y="258"/>
                  </a:lnTo>
                  <a:lnTo>
                    <a:pt x="126" y="252"/>
                  </a:lnTo>
                  <a:lnTo>
                    <a:pt x="138" y="246"/>
                  </a:lnTo>
                  <a:lnTo>
                    <a:pt x="150" y="240"/>
                  </a:lnTo>
                  <a:lnTo>
                    <a:pt x="162" y="234"/>
                  </a:lnTo>
                  <a:lnTo>
                    <a:pt x="174" y="222"/>
                  </a:lnTo>
                  <a:lnTo>
                    <a:pt x="186" y="216"/>
                  </a:lnTo>
                  <a:lnTo>
                    <a:pt x="198" y="210"/>
                  </a:lnTo>
                  <a:lnTo>
                    <a:pt x="210" y="204"/>
                  </a:lnTo>
                  <a:lnTo>
                    <a:pt x="228" y="198"/>
                  </a:lnTo>
                  <a:lnTo>
                    <a:pt x="240" y="192"/>
                  </a:lnTo>
                  <a:lnTo>
                    <a:pt x="258" y="186"/>
                  </a:lnTo>
                  <a:lnTo>
                    <a:pt x="270" y="180"/>
                  </a:lnTo>
                  <a:lnTo>
                    <a:pt x="288" y="174"/>
                  </a:lnTo>
                  <a:lnTo>
                    <a:pt x="306" y="168"/>
                  </a:lnTo>
                  <a:lnTo>
                    <a:pt x="318" y="162"/>
                  </a:lnTo>
                  <a:lnTo>
                    <a:pt x="336" y="156"/>
                  </a:lnTo>
                  <a:lnTo>
                    <a:pt x="354" y="150"/>
                  </a:lnTo>
                  <a:lnTo>
                    <a:pt x="372" y="144"/>
                  </a:lnTo>
                  <a:lnTo>
                    <a:pt x="390" y="138"/>
                  </a:lnTo>
                  <a:lnTo>
                    <a:pt x="408" y="138"/>
                  </a:lnTo>
                  <a:lnTo>
                    <a:pt x="426" y="132"/>
                  </a:lnTo>
                  <a:lnTo>
                    <a:pt x="450" y="126"/>
                  </a:lnTo>
                  <a:lnTo>
                    <a:pt x="468" y="120"/>
                  </a:lnTo>
                  <a:lnTo>
                    <a:pt x="486" y="114"/>
                  </a:lnTo>
                  <a:lnTo>
                    <a:pt x="504" y="108"/>
                  </a:lnTo>
                  <a:lnTo>
                    <a:pt x="528" y="102"/>
                  </a:lnTo>
                  <a:lnTo>
                    <a:pt x="546" y="102"/>
                  </a:lnTo>
                  <a:lnTo>
                    <a:pt x="570" y="96"/>
                  </a:lnTo>
                  <a:lnTo>
                    <a:pt x="594" y="90"/>
                  </a:lnTo>
                  <a:lnTo>
                    <a:pt x="612" y="84"/>
                  </a:lnTo>
                  <a:lnTo>
                    <a:pt x="636" y="84"/>
                  </a:lnTo>
                  <a:lnTo>
                    <a:pt x="660" y="78"/>
                  </a:lnTo>
                  <a:lnTo>
                    <a:pt x="678" y="72"/>
                  </a:lnTo>
                  <a:lnTo>
                    <a:pt x="702" y="72"/>
                  </a:lnTo>
                  <a:lnTo>
                    <a:pt x="726" y="66"/>
                  </a:lnTo>
                  <a:lnTo>
                    <a:pt x="750" y="60"/>
                  </a:lnTo>
                  <a:lnTo>
                    <a:pt x="774" y="60"/>
                  </a:lnTo>
                  <a:lnTo>
                    <a:pt x="798" y="54"/>
                  </a:lnTo>
                  <a:lnTo>
                    <a:pt x="822" y="48"/>
                  </a:lnTo>
                  <a:lnTo>
                    <a:pt x="846" y="48"/>
                  </a:lnTo>
                  <a:lnTo>
                    <a:pt x="870" y="42"/>
                  </a:lnTo>
                  <a:lnTo>
                    <a:pt x="894" y="42"/>
                  </a:lnTo>
                  <a:lnTo>
                    <a:pt x="924" y="36"/>
                  </a:lnTo>
                  <a:lnTo>
                    <a:pt x="948" y="36"/>
                  </a:lnTo>
                  <a:lnTo>
                    <a:pt x="972" y="30"/>
                  </a:lnTo>
                  <a:lnTo>
                    <a:pt x="996" y="30"/>
                  </a:lnTo>
                  <a:lnTo>
                    <a:pt x="1026" y="24"/>
                  </a:lnTo>
                  <a:lnTo>
                    <a:pt x="1050" y="24"/>
                  </a:lnTo>
                  <a:lnTo>
                    <a:pt x="1074" y="24"/>
                  </a:lnTo>
                  <a:lnTo>
                    <a:pt x="1104" y="18"/>
                  </a:lnTo>
                  <a:lnTo>
                    <a:pt x="1128" y="18"/>
                  </a:lnTo>
                  <a:lnTo>
                    <a:pt x="1158" y="12"/>
                  </a:lnTo>
                  <a:lnTo>
                    <a:pt x="1182" y="12"/>
                  </a:lnTo>
                  <a:lnTo>
                    <a:pt x="1212" y="12"/>
                  </a:lnTo>
                  <a:lnTo>
                    <a:pt x="1236" y="12"/>
                  </a:lnTo>
                  <a:lnTo>
                    <a:pt x="1266" y="6"/>
                  </a:lnTo>
                  <a:lnTo>
                    <a:pt x="1290" y="6"/>
                  </a:lnTo>
                  <a:lnTo>
                    <a:pt x="1320" y="6"/>
                  </a:lnTo>
                  <a:lnTo>
                    <a:pt x="1350" y="6"/>
                  </a:lnTo>
                  <a:lnTo>
                    <a:pt x="1374" y="0"/>
                  </a:lnTo>
                  <a:lnTo>
                    <a:pt x="1404" y="0"/>
                  </a:lnTo>
                  <a:lnTo>
                    <a:pt x="1428" y="0"/>
                  </a:lnTo>
                  <a:lnTo>
                    <a:pt x="1458" y="0"/>
                  </a:lnTo>
                  <a:lnTo>
                    <a:pt x="1488" y="0"/>
                  </a:lnTo>
                  <a:lnTo>
                    <a:pt x="1512" y="0"/>
                  </a:lnTo>
                  <a:lnTo>
                    <a:pt x="1542" y="0"/>
                  </a:lnTo>
                  <a:lnTo>
                    <a:pt x="1572" y="0"/>
                  </a:lnTo>
                  <a:lnTo>
                    <a:pt x="1596" y="0"/>
                  </a:lnTo>
                  <a:lnTo>
                    <a:pt x="1596" y="414"/>
                  </a:lnTo>
                  <a:lnTo>
                    <a:pt x="0" y="414"/>
                  </a:lnTo>
                  <a:close/>
                </a:path>
              </a:pathLst>
            </a:custGeom>
            <a:gradFill rotWithShape="1">
              <a:gsLst>
                <a:gs pos="0">
                  <a:srgbClr val="33CCFF"/>
                </a:gs>
                <a:gs pos="100000">
                  <a:srgbClr val="0066FF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" name="Group 70"/>
          <p:cNvGrpSpPr>
            <a:grpSpLocks/>
          </p:cNvGrpSpPr>
          <p:nvPr/>
        </p:nvGrpSpPr>
        <p:grpSpPr bwMode="auto">
          <a:xfrm>
            <a:off x="565122" y="1727185"/>
            <a:ext cx="711753" cy="878384"/>
            <a:chOff x="1278" y="1941"/>
            <a:chExt cx="1596" cy="852"/>
          </a:xfrm>
        </p:grpSpPr>
        <p:sp>
          <p:nvSpPr>
            <p:cNvPr id="56" name="Freeform 71"/>
            <p:cNvSpPr>
              <a:spLocks/>
            </p:cNvSpPr>
            <p:nvPr/>
          </p:nvSpPr>
          <p:spPr bwMode="auto">
            <a:xfrm>
              <a:off x="1278" y="1941"/>
              <a:ext cx="1596" cy="852"/>
            </a:xfrm>
            <a:custGeom>
              <a:avLst/>
              <a:gdLst/>
              <a:ahLst/>
              <a:cxnLst>
                <a:cxn ang="0">
                  <a:pos x="1542" y="414"/>
                </a:cxn>
                <a:cxn ang="0">
                  <a:pos x="1458" y="408"/>
                </a:cxn>
                <a:cxn ang="0">
                  <a:pos x="1374" y="408"/>
                </a:cxn>
                <a:cxn ang="0">
                  <a:pos x="1290" y="402"/>
                </a:cxn>
                <a:cxn ang="0">
                  <a:pos x="1212" y="402"/>
                </a:cxn>
                <a:cxn ang="0">
                  <a:pos x="1128" y="396"/>
                </a:cxn>
                <a:cxn ang="0">
                  <a:pos x="1050" y="390"/>
                </a:cxn>
                <a:cxn ang="0">
                  <a:pos x="972" y="378"/>
                </a:cxn>
                <a:cxn ang="0">
                  <a:pos x="894" y="372"/>
                </a:cxn>
                <a:cxn ang="0">
                  <a:pos x="822" y="360"/>
                </a:cxn>
                <a:cxn ang="0">
                  <a:pos x="750" y="348"/>
                </a:cxn>
                <a:cxn ang="0">
                  <a:pos x="678" y="336"/>
                </a:cxn>
                <a:cxn ang="0">
                  <a:pos x="612" y="324"/>
                </a:cxn>
                <a:cxn ang="0">
                  <a:pos x="546" y="312"/>
                </a:cxn>
                <a:cxn ang="0">
                  <a:pos x="486" y="294"/>
                </a:cxn>
                <a:cxn ang="0">
                  <a:pos x="426" y="282"/>
                </a:cxn>
                <a:cxn ang="0">
                  <a:pos x="372" y="264"/>
                </a:cxn>
                <a:cxn ang="0">
                  <a:pos x="318" y="246"/>
                </a:cxn>
                <a:cxn ang="0">
                  <a:pos x="270" y="228"/>
                </a:cxn>
                <a:cxn ang="0">
                  <a:pos x="228" y="210"/>
                </a:cxn>
                <a:cxn ang="0">
                  <a:pos x="186" y="192"/>
                </a:cxn>
                <a:cxn ang="0">
                  <a:pos x="150" y="174"/>
                </a:cxn>
                <a:cxn ang="0">
                  <a:pos x="114" y="156"/>
                </a:cxn>
                <a:cxn ang="0">
                  <a:pos x="84" y="132"/>
                </a:cxn>
                <a:cxn ang="0">
                  <a:pos x="60" y="114"/>
                </a:cxn>
                <a:cxn ang="0">
                  <a:pos x="42" y="90"/>
                </a:cxn>
                <a:cxn ang="0">
                  <a:pos x="24" y="72"/>
                </a:cxn>
                <a:cxn ang="0">
                  <a:pos x="12" y="48"/>
                </a:cxn>
                <a:cxn ang="0">
                  <a:pos x="0" y="30"/>
                </a:cxn>
                <a:cxn ang="0">
                  <a:pos x="0" y="6"/>
                </a:cxn>
                <a:cxn ang="0">
                  <a:pos x="0" y="444"/>
                </a:cxn>
                <a:cxn ang="0">
                  <a:pos x="0" y="468"/>
                </a:cxn>
                <a:cxn ang="0">
                  <a:pos x="12" y="486"/>
                </a:cxn>
                <a:cxn ang="0">
                  <a:pos x="24" y="510"/>
                </a:cxn>
                <a:cxn ang="0">
                  <a:pos x="42" y="528"/>
                </a:cxn>
                <a:cxn ang="0">
                  <a:pos x="60" y="552"/>
                </a:cxn>
                <a:cxn ang="0">
                  <a:pos x="84" y="570"/>
                </a:cxn>
                <a:cxn ang="0">
                  <a:pos x="114" y="594"/>
                </a:cxn>
                <a:cxn ang="0">
                  <a:pos x="150" y="612"/>
                </a:cxn>
                <a:cxn ang="0">
                  <a:pos x="186" y="630"/>
                </a:cxn>
                <a:cxn ang="0">
                  <a:pos x="228" y="648"/>
                </a:cxn>
                <a:cxn ang="0">
                  <a:pos x="270" y="666"/>
                </a:cxn>
                <a:cxn ang="0">
                  <a:pos x="318" y="684"/>
                </a:cxn>
                <a:cxn ang="0">
                  <a:pos x="372" y="702"/>
                </a:cxn>
                <a:cxn ang="0">
                  <a:pos x="426" y="720"/>
                </a:cxn>
                <a:cxn ang="0">
                  <a:pos x="486" y="732"/>
                </a:cxn>
                <a:cxn ang="0">
                  <a:pos x="546" y="750"/>
                </a:cxn>
                <a:cxn ang="0">
                  <a:pos x="612" y="762"/>
                </a:cxn>
                <a:cxn ang="0">
                  <a:pos x="678" y="774"/>
                </a:cxn>
                <a:cxn ang="0">
                  <a:pos x="750" y="786"/>
                </a:cxn>
                <a:cxn ang="0">
                  <a:pos x="822" y="798"/>
                </a:cxn>
                <a:cxn ang="0">
                  <a:pos x="894" y="810"/>
                </a:cxn>
                <a:cxn ang="0">
                  <a:pos x="972" y="816"/>
                </a:cxn>
                <a:cxn ang="0">
                  <a:pos x="1050" y="828"/>
                </a:cxn>
                <a:cxn ang="0">
                  <a:pos x="1128" y="834"/>
                </a:cxn>
                <a:cxn ang="0">
                  <a:pos x="1212" y="840"/>
                </a:cxn>
                <a:cxn ang="0">
                  <a:pos x="1290" y="840"/>
                </a:cxn>
                <a:cxn ang="0">
                  <a:pos x="1374" y="846"/>
                </a:cxn>
                <a:cxn ang="0">
                  <a:pos x="1458" y="846"/>
                </a:cxn>
                <a:cxn ang="0">
                  <a:pos x="1542" y="852"/>
                </a:cxn>
                <a:cxn ang="0">
                  <a:pos x="1596" y="414"/>
                </a:cxn>
              </a:cxnLst>
              <a:rect l="0" t="0" r="r" b="b"/>
              <a:pathLst>
                <a:path w="1596" h="852">
                  <a:moveTo>
                    <a:pt x="1596" y="414"/>
                  </a:moveTo>
                  <a:lnTo>
                    <a:pt x="1572" y="414"/>
                  </a:lnTo>
                  <a:lnTo>
                    <a:pt x="1542" y="414"/>
                  </a:lnTo>
                  <a:lnTo>
                    <a:pt x="1512" y="414"/>
                  </a:lnTo>
                  <a:lnTo>
                    <a:pt x="1488" y="414"/>
                  </a:lnTo>
                  <a:lnTo>
                    <a:pt x="1458" y="408"/>
                  </a:lnTo>
                  <a:lnTo>
                    <a:pt x="1428" y="408"/>
                  </a:lnTo>
                  <a:lnTo>
                    <a:pt x="1404" y="408"/>
                  </a:lnTo>
                  <a:lnTo>
                    <a:pt x="1374" y="408"/>
                  </a:lnTo>
                  <a:lnTo>
                    <a:pt x="1350" y="408"/>
                  </a:lnTo>
                  <a:lnTo>
                    <a:pt x="1320" y="408"/>
                  </a:lnTo>
                  <a:lnTo>
                    <a:pt x="1290" y="402"/>
                  </a:lnTo>
                  <a:lnTo>
                    <a:pt x="1266" y="402"/>
                  </a:lnTo>
                  <a:lnTo>
                    <a:pt x="1236" y="402"/>
                  </a:lnTo>
                  <a:lnTo>
                    <a:pt x="1212" y="402"/>
                  </a:lnTo>
                  <a:lnTo>
                    <a:pt x="1182" y="396"/>
                  </a:lnTo>
                  <a:lnTo>
                    <a:pt x="1158" y="396"/>
                  </a:lnTo>
                  <a:lnTo>
                    <a:pt x="1128" y="396"/>
                  </a:lnTo>
                  <a:lnTo>
                    <a:pt x="1104" y="390"/>
                  </a:lnTo>
                  <a:lnTo>
                    <a:pt x="1074" y="390"/>
                  </a:lnTo>
                  <a:lnTo>
                    <a:pt x="1050" y="390"/>
                  </a:lnTo>
                  <a:lnTo>
                    <a:pt x="1026" y="384"/>
                  </a:lnTo>
                  <a:lnTo>
                    <a:pt x="996" y="384"/>
                  </a:lnTo>
                  <a:lnTo>
                    <a:pt x="972" y="378"/>
                  </a:lnTo>
                  <a:lnTo>
                    <a:pt x="948" y="378"/>
                  </a:lnTo>
                  <a:lnTo>
                    <a:pt x="924" y="372"/>
                  </a:lnTo>
                  <a:lnTo>
                    <a:pt x="894" y="372"/>
                  </a:lnTo>
                  <a:lnTo>
                    <a:pt x="870" y="366"/>
                  </a:lnTo>
                  <a:lnTo>
                    <a:pt x="846" y="366"/>
                  </a:lnTo>
                  <a:lnTo>
                    <a:pt x="822" y="360"/>
                  </a:lnTo>
                  <a:lnTo>
                    <a:pt x="798" y="360"/>
                  </a:lnTo>
                  <a:lnTo>
                    <a:pt x="774" y="354"/>
                  </a:lnTo>
                  <a:lnTo>
                    <a:pt x="750" y="348"/>
                  </a:lnTo>
                  <a:lnTo>
                    <a:pt x="726" y="348"/>
                  </a:lnTo>
                  <a:lnTo>
                    <a:pt x="702" y="342"/>
                  </a:lnTo>
                  <a:lnTo>
                    <a:pt x="678" y="336"/>
                  </a:lnTo>
                  <a:lnTo>
                    <a:pt x="660" y="336"/>
                  </a:lnTo>
                  <a:lnTo>
                    <a:pt x="636" y="330"/>
                  </a:lnTo>
                  <a:lnTo>
                    <a:pt x="612" y="324"/>
                  </a:lnTo>
                  <a:lnTo>
                    <a:pt x="594" y="318"/>
                  </a:lnTo>
                  <a:lnTo>
                    <a:pt x="570" y="318"/>
                  </a:lnTo>
                  <a:lnTo>
                    <a:pt x="546" y="312"/>
                  </a:lnTo>
                  <a:lnTo>
                    <a:pt x="528" y="306"/>
                  </a:lnTo>
                  <a:lnTo>
                    <a:pt x="504" y="300"/>
                  </a:lnTo>
                  <a:lnTo>
                    <a:pt x="486" y="294"/>
                  </a:lnTo>
                  <a:lnTo>
                    <a:pt x="468" y="294"/>
                  </a:lnTo>
                  <a:lnTo>
                    <a:pt x="450" y="288"/>
                  </a:lnTo>
                  <a:lnTo>
                    <a:pt x="426" y="282"/>
                  </a:lnTo>
                  <a:lnTo>
                    <a:pt x="408" y="276"/>
                  </a:lnTo>
                  <a:lnTo>
                    <a:pt x="390" y="270"/>
                  </a:lnTo>
                  <a:lnTo>
                    <a:pt x="372" y="264"/>
                  </a:lnTo>
                  <a:lnTo>
                    <a:pt x="354" y="258"/>
                  </a:lnTo>
                  <a:lnTo>
                    <a:pt x="336" y="252"/>
                  </a:lnTo>
                  <a:lnTo>
                    <a:pt x="318" y="246"/>
                  </a:lnTo>
                  <a:lnTo>
                    <a:pt x="306" y="240"/>
                  </a:lnTo>
                  <a:lnTo>
                    <a:pt x="288" y="234"/>
                  </a:lnTo>
                  <a:lnTo>
                    <a:pt x="270" y="228"/>
                  </a:lnTo>
                  <a:lnTo>
                    <a:pt x="258" y="222"/>
                  </a:lnTo>
                  <a:lnTo>
                    <a:pt x="240" y="216"/>
                  </a:lnTo>
                  <a:lnTo>
                    <a:pt x="228" y="210"/>
                  </a:lnTo>
                  <a:lnTo>
                    <a:pt x="210" y="204"/>
                  </a:lnTo>
                  <a:lnTo>
                    <a:pt x="198" y="198"/>
                  </a:lnTo>
                  <a:lnTo>
                    <a:pt x="186" y="192"/>
                  </a:lnTo>
                  <a:lnTo>
                    <a:pt x="174" y="186"/>
                  </a:lnTo>
                  <a:lnTo>
                    <a:pt x="162" y="180"/>
                  </a:lnTo>
                  <a:lnTo>
                    <a:pt x="150" y="174"/>
                  </a:lnTo>
                  <a:lnTo>
                    <a:pt x="138" y="168"/>
                  </a:lnTo>
                  <a:lnTo>
                    <a:pt x="126" y="162"/>
                  </a:lnTo>
                  <a:lnTo>
                    <a:pt x="114" y="156"/>
                  </a:lnTo>
                  <a:lnTo>
                    <a:pt x="102" y="144"/>
                  </a:lnTo>
                  <a:lnTo>
                    <a:pt x="96" y="138"/>
                  </a:lnTo>
                  <a:lnTo>
                    <a:pt x="84" y="132"/>
                  </a:lnTo>
                  <a:lnTo>
                    <a:pt x="78" y="126"/>
                  </a:lnTo>
                  <a:lnTo>
                    <a:pt x="66" y="120"/>
                  </a:lnTo>
                  <a:lnTo>
                    <a:pt x="60" y="114"/>
                  </a:lnTo>
                  <a:lnTo>
                    <a:pt x="54" y="108"/>
                  </a:lnTo>
                  <a:lnTo>
                    <a:pt x="48" y="96"/>
                  </a:lnTo>
                  <a:lnTo>
                    <a:pt x="42" y="90"/>
                  </a:lnTo>
                  <a:lnTo>
                    <a:pt x="36" y="84"/>
                  </a:lnTo>
                  <a:lnTo>
                    <a:pt x="30" y="78"/>
                  </a:lnTo>
                  <a:lnTo>
                    <a:pt x="24" y="72"/>
                  </a:lnTo>
                  <a:lnTo>
                    <a:pt x="18" y="66"/>
                  </a:lnTo>
                  <a:lnTo>
                    <a:pt x="12" y="54"/>
                  </a:lnTo>
                  <a:lnTo>
                    <a:pt x="12" y="48"/>
                  </a:lnTo>
                  <a:lnTo>
                    <a:pt x="6" y="42"/>
                  </a:lnTo>
                  <a:lnTo>
                    <a:pt x="6" y="36"/>
                  </a:lnTo>
                  <a:lnTo>
                    <a:pt x="0" y="30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438"/>
                  </a:lnTo>
                  <a:lnTo>
                    <a:pt x="0" y="444"/>
                  </a:lnTo>
                  <a:lnTo>
                    <a:pt x="0" y="450"/>
                  </a:lnTo>
                  <a:lnTo>
                    <a:pt x="0" y="456"/>
                  </a:lnTo>
                  <a:lnTo>
                    <a:pt x="0" y="468"/>
                  </a:lnTo>
                  <a:lnTo>
                    <a:pt x="6" y="474"/>
                  </a:lnTo>
                  <a:lnTo>
                    <a:pt x="6" y="480"/>
                  </a:lnTo>
                  <a:lnTo>
                    <a:pt x="12" y="486"/>
                  </a:lnTo>
                  <a:lnTo>
                    <a:pt x="12" y="492"/>
                  </a:lnTo>
                  <a:lnTo>
                    <a:pt x="18" y="504"/>
                  </a:lnTo>
                  <a:lnTo>
                    <a:pt x="24" y="510"/>
                  </a:lnTo>
                  <a:lnTo>
                    <a:pt x="30" y="516"/>
                  </a:lnTo>
                  <a:lnTo>
                    <a:pt x="36" y="522"/>
                  </a:lnTo>
                  <a:lnTo>
                    <a:pt x="42" y="528"/>
                  </a:lnTo>
                  <a:lnTo>
                    <a:pt x="48" y="534"/>
                  </a:lnTo>
                  <a:lnTo>
                    <a:pt x="54" y="546"/>
                  </a:lnTo>
                  <a:lnTo>
                    <a:pt x="60" y="552"/>
                  </a:lnTo>
                  <a:lnTo>
                    <a:pt x="66" y="558"/>
                  </a:lnTo>
                  <a:lnTo>
                    <a:pt x="78" y="564"/>
                  </a:lnTo>
                  <a:lnTo>
                    <a:pt x="84" y="570"/>
                  </a:lnTo>
                  <a:lnTo>
                    <a:pt x="96" y="576"/>
                  </a:lnTo>
                  <a:lnTo>
                    <a:pt x="102" y="582"/>
                  </a:lnTo>
                  <a:lnTo>
                    <a:pt x="114" y="594"/>
                  </a:lnTo>
                  <a:lnTo>
                    <a:pt x="126" y="600"/>
                  </a:lnTo>
                  <a:lnTo>
                    <a:pt x="138" y="606"/>
                  </a:lnTo>
                  <a:lnTo>
                    <a:pt x="150" y="612"/>
                  </a:lnTo>
                  <a:lnTo>
                    <a:pt x="162" y="618"/>
                  </a:lnTo>
                  <a:lnTo>
                    <a:pt x="174" y="624"/>
                  </a:lnTo>
                  <a:lnTo>
                    <a:pt x="186" y="630"/>
                  </a:lnTo>
                  <a:lnTo>
                    <a:pt x="198" y="636"/>
                  </a:lnTo>
                  <a:lnTo>
                    <a:pt x="210" y="642"/>
                  </a:lnTo>
                  <a:lnTo>
                    <a:pt x="228" y="648"/>
                  </a:lnTo>
                  <a:lnTo>
                    <a:pt x="240" y="654"/>
                  </a:lnTo>
                  <a:lnTo>
                    <a:pt x="258" y="660"/>
                  </a:lnTo>
                  <a:lnTo>
                    <a:pt x="270" y="666"/>
                  </a:lnTo>
                  <a:lnTo>
                    <a:pt x="288" y="672"/>
                  </a:lnTo>
                  <a:lnTo>
                    <a:pt x="306" y="678"/>
                  </a:lnTo>
                  <a:lnTo>
                    <a:pt x="318" y="684"/>
                  </a:lnTo>
                  <a:lnTo>
                    <a:pt x="336" y="690"/>
                  </a:lnTo>
                  <a:lnTo>
                    <a:pt x="354" y="696"/>
                  </a:lnTo>
                  <a:lnTo>
                    <a:pt x="372" y="702"/>
                  </a:lnTo>
                  <a:lnTo>
                    <a:pt x="390" y="708"/>
                  </a:lnTo>
                  <a:lnTo>
                    <a:pt x="408" y="714"/>
                  </a:lnTo>
                  <a:lnTo>
                    <a:pt x="426" y="720"/>
                  </a:lnTo>
                  <a:lnTo>
                    <a:pt x="450" y="726"/>
                  </a:lnTo>
                  <a:lnTo>
                    <a:pt x="468" y="732"/>
                  </a:lnTo>
                  <a:lnTo>
                    <a:pt x="486" y="732"/>
                  </a:lnTo>
                  <a:lnTo>
                    <a:pt x="504" y="738"/>
                  </a:lnTo>
                  <a:lnTo>
                    <a:pt x="528" y="744"/>
                  </a:lnTo>
                  <a:lnTo>
                    <a:pt x="546" y="750"/>
                  </a:lnTo>
                  <a:lnTo>
                    <a:pt x="570" y="756"/>
                  </a:lnTo>
                  <a:lnTo>
                    <a:pt x="594" y="756"/>
                  </a:lnTo>
                  <a:lnTo>
                    <a:pt x="612" y="762"/>
                  </a:lnTo>
                  <a:lnTo>
                    <a:pt x="636" y="768"/>
                  </a:lnTo>
                  <a:lnTo>
                    <a:pt x="660" y="774"/>
                  </a:lnTo>
                  <a:lnTo>
                    <a:pt x="678" y="774"/>
                  </a:lnTo>
                  <a:lnTo>
                    <a:pt x="702" y="780"/>
                  </a:lnTo>
                  <a:lnTo>
                    <a:pt x="726" y="786"/>
                  </a:lnTo>
                  <a:lnTo>
                    <a:pt x="750" y="786"/>
                  </a:lnTo>
                  <a:lnTo>
                    <a:pt x="774" y="792"/>
                  </a:lnTo>
                  <a:lnTo>
                    <a:pt x="798" y="798"/>
                  </a:lnTo>
                  <a:lnTo>
                    <a:pt x="822" y="798"/>
                  </a:lnTo>
                  <a:lnTo>
                    <a:pt x="846" y="804"/>
                  </a:lnTo>
                  <a:lnTo>
                    <a:pt x="870" y="804"/>
                  </a:lnTo>
                  <a:lnTo>
                    <a:pt x="894" y="810"/>
                  </a:lnTo>
                  <a:lnTo>
                    <a:pt x="924" y="810"/>
                  </a:lnTo>
                  <a:lnTo>
                    <a:pt x="948" y="816"/>
                  </a:lnTo>
                  <a:lnTo>
                    <a:pt x="972" y="816"/>
                  </a:lnTo>
                  <a:lnTo>
                    <a:pt x="996" y="822"/>
                  </a:lnTo>
                  <a:lnTo>
                    <a:pt x="1026" y="822"/>
                  </a:lnTo>
                  <a:lnTo>
                    <a:pt x="1050" y="828"/>
                  </a:lnTo>
                  <a:lnTo>
                    <a:pt x="1074" y="828"/>
                  </a:lnTo>
                  <a:lnTo>
                    <a:pt x="1104" y="828"/>
                  </a:lnTo>
                  <a:lnTo>
                    <a:pt x="1128" y="834"/>
                  </a:lnTo>
                  <a:lnTo>
                    <a:pt x="1158" y="834"/>
                  </a:lnTo>
                  <a:lnTo>
                    <a:pt x="1182" y="834"/>
                  </a:lnTo>
                  <a:lnTo>
                    <a:pt x="1212" y="840"/>
                  </a:lnTo>
                  <a:lnTo>
                    <a:pt x="1236" y="840"/>
                  </a:lnTo>
                  <a:lnTo>
                    <a:pt x="1266" y="840"/>
                  </a:lnTo>
                  <a:lnTo>
                    <a:pt x="1290" y="840"/>
                  </a:lnTo>
                  <a:lnTo>
                    <a:pt x="1320" y="846"/>
                  </a:lnTo>
                  <a:lnTo>
                    <a:pt x="1350" y="846"/>
                  </a:lnTo>
                  <a:lnTo>
                    <a:pt x="1374" y="846"/>
                  </a:lnTo>
                  <a:lnTo>
                    <a:pt x="1404" y="846"/>
                  </a:lnTo>
                  <a:lnTo>
                    <a:pt x="1428" y="846"/>
                  </a:lnTo>
                  <a:lnTo>
                    <a:pt x="1458" y="846"/>
                  </a:lnTo>
                  <a:lnTo>
                    <a:pt x="1488" y="852"/>
                  </a:lnTo>
                  <a:lnTo>
                    <a:pt x="1512" y="852"/>
                  </a:lnTo>
                  <a:lnTo>
                    <a:pt x="1542" y="852"/>
                  </a:lnTo>
                  <a:lnTo>
                    <a:pt x="1572" y="852"/>
                  </a:lnTo>
                  <a:lnTo>
                    <a:pt x="1596" y="852"/>
                  </a:lnTo>
                  <a:lnTo>
                    <a:pt x="1596" y="414"/>
                  </a:lnTo>
                  <a:close/>
                </a:path>
              </a:pathLst>
            </a:custGeom>
            <a:gradFill rotWithShape="1">
              <a:gsLst>
                <a:gs pos="0">
                  <a:srgbClr val="33CCFF"/>
                </a:gs>
                <a:gs pos="100000">
                  <a:srgbClr val="0066FF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7" name="Freeform 72"/>
            <p:cNvSpPr>
              <a:spLocks/>
            </p:cNvSpPr>
            <p:nvPr/>
          </p:nvSpPr>
          <p:spPr bwMode="auto">
            <a:xfrm>
              <a:off x="1278" y="1941"/>
              <a:ext cx="1596" cy="414"/>
            </a:xfrm>
            <a:custGeom>
              <a:avLst/>
              <a:gdLst/>
              <a:ahLst/>
              <a:cxnLst>
                <a:cxn ang="0">
                  <a:pos x="1572" y="414"/>
                </a:cxn>
                <a:cxn ang="0">
                  <a:pos x="1512" y="414"/>
                </a:cxn>
                <a:cxn ang="0">
                  <a:pos x="1458" y="408"/>
                </a:cxn>
                <a:cxn ang="0">
                  <a:pos x="1404" y="408"/>
                </a:cxn>
                <a:cxn ang="0">
                  <a:pos x="1350" y="408"/>
                </a:cxn>
                <a:cxn ang="0">
                  <a:pos x="1290" y="402"/>
                </a:cxn>
                <a:cxn ang="0">
                  <a:pos x="1236" y="402"/>
                </a:cxn>
                <a:cxn ang="0">
                  <a:pos x="1182" y="396"/>
                </a:cxn>
                <a:cxn ang="0">
                  <a:pos x="1128" y="396"/>
                </a:cxn>
                <a:cxn ang="0">
                  <a:pos x="1074" y="390"/>
                </a:cxn>
                <a:cxn ang="0">
                  <a:pos x="1026" y="384"/>
                </a:cxn>
                <a:cxn ang="0">
                  <a:pos x="972" y="378"/>
                </a:cxn>
                <a:cxn ang="0">
                  <a:pos x="924" y="372"/>
                </a:cxn>
                <a:cxn ang="0">
                  <a:pos x="870" y="366"/>
                </a:cxn>
                <a:cxn ang="0">
                  <a:pos x="822" y="360"/>
                </a:cxn>
                <a:cxn ang="0">
                  <a:pos x="774" y="354"/>
                </a:cxn>
                <a:cxn ang="0">
                  <a:pos x="726" y="348"/>
                </a:cxn>
                <a:cxn ang="0">
                  <a:pos x="678" y="336"/>
                </a:cxn>
                <a:cxn ang="0">
                  <a:pos x="636" y="330"/>
                </a:cxn>
                <a:cxn ang="0">
                  <a:pos x="594" y="318"/>
                </a:cxn>
                <a:cxn ang="0">
                  <a:pos x="546" y="312"/>
                </a:cxn>
                <a:cxn ang="0">
                  <a:pos x="504" y="300"/>
                </a:cxn>
                <a:cxn ang="0">
                  <a:pos x="468" y="294"/>
                </a:cxn>
                <a:cxn ang="0">
                  <a:pos x="426" y="282"/>
                </a:cxn>
                <a:cxn ang="0">
                  <a:pos x="390" y="270"/>
                </a:cxn>
                <a:cxn ang="0">
                  <a:pos x="354" y="258"/>
                </a:cxn>
                <a:cxn ang="0">
                  <a:pos x="318" y="246"/>
                </a:cxn>
                <a:cxn ang="0">
                  <a:pos x="288" y="234"/>
                </a:cxn>
                <a:cxn ang="0">
                  <a:pos x="258" y="222"/>
                </a:cxn>
                <a:cxn ang="0">
                  <a:pos x="228" y="210"/>
                </a:cxn>
                <a:cxn ang="0">
                  <a:pos x="198" y="198"/>
                </a:cxn>
                <a:cxn ang="0">
                  <a:pos x="174" y="186"/>
                </a:cxn>
                <a:cxn ang="0">
                  <a:pos x="150" y="174"/>
                </a:cxn>
                <a:cxn ang="0">
                  <a:pos x="126" y="162"/>
                </a:cxn>
                <a:cxn ang="0">
                  <a:pos x="102" y="144"/>
                </a:cxn>
                <a:cxn ang="0">
                  <a:pos x="84" y="132"/>
                </a:cxn>
                <a:cxn ang="0">
                  <a:pos x="66" y="120"/>
                </a:cxn>
                <a:cxn ang="0">
                  <a:pos x="54" y="108"/>
                </a:cxn>
                <a:cxn ang="0">
                  <a:pos x="42" y="90"/>
                </a:cxn>
                <a:cxn ang="0">
                  <a:pos x="30" y="78"/>
                </a:cxn>
                <a:cxn ang="0">
                  <a:pos x="18" y="66"/>
                </a:cxn>
                <a:cxn ang="0">
                  <a:pos x="12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6"/>
                </a:cxn>
                <a:cxn ang="0">
                  <a:pos x="1596" y="0"/>
                </a:cxn>
              </a:cxnLst>
              <a:rect l="0" t="0" r="r" b="b"/>
              <a:pathLst>
                <a:path w="1596" h="414">
                  <a:moveTo>
                    <a:pt x="1596" y="414"/>
                  </a:moveTo>
                  <a:lnTo>
                    <a:pt x="1572" y="414"/>
                  </a:lnTo>
                  <a:lnTo>
                    <a:pt x="1542" y="414"/>
                  </a:lnTo>
                  <a:lnTo>
                    <a:pt x="1512" y="414"/>
                  </a:lnTo>
                  <a:lnTo>
                    <a:pt x="1488" y="414"/>
                  </a:lnTo>
                  <a:lnTo>
                    <a:pt x="1458" y="408"/>
                  </a:lnTo>
                  <a:lnTo>
                    <a:pt x="1428" y="408"/>
                  </a:lnTo>
                  <a:lnTo>
                    <a:pt x="1404" y="408"/>
                  </a:lnTo>
                  <a:lnTo>
                    <a:pt x="1374" y="408"/>
                  </a:lnTo>
                  <a:lnTo>
                    <a:pt x="1350" y="408"/>
                  </a:lnTo>
                  <a:lnTo>
                    <a:pt x="1320" y="408"/>
                  </a:lnTo>
                  <a:lnTo>
                    <a:pt x="1290" y="402"/>
                  </a:lnTo>
                  <a:lnTo>
                    <a:pt x="1266" y="402"/>
                  </a:lnTo>
                  <a:lnTo>
                    <a:pt x="1236" y="402"/>
                  </a:lnTo>
                  <a:lnTo>
                    <a:pt x="1212" y="402"/>
                  </a:lnTo>
                  <a:lnTo>
                    <a:pt x="1182" y="396"/>
                  </a:lnTo>
                  <a:lnTo>
                    <a:pt x="1158" y="396"/>
                  </a:lnTo>
                  <a:lnTo>
                    <a:pt x="1128" y="396"/>
                  </a:lnTo>
                  <a:lnTo>
                    <a:pt x="1104" y="390"/>
                  </a:lnTo>
                  <a:lnTo>
                    <a:pt x="1074" y="390"/>
                  </a:lnTo>
                  <a:lnTo>
                    <a:pt x="1050" y="390"/>
                  </a:lnTo>
                  <a:lnTo>
                    <a:pt x="1026" y="384"/>
                  </a:lnTo>
                  <a:lnTo>
                    <a:pt x="996" y="384"/>
                  </a:lnTo>
                  <a:lnTo>
                    <a:pt x="972" y="378"/>
                  </a:lnTo>
                  <a:lnTo>
                    <a:pt x="948" y="378"/>
                  </a:lnTo>
                  <a:lnTo>
                    <a:pt x="924" y="372"/>
                  </a:lnTo>
                  <a:lnTo>
                    <a:pt x="894" y="372"/>
                  </a:lnTo>
                  <a:lnTo>
                    <a:pt x="870" y="366"/>
                  </a:lnTo>
                  <a:lnTo>
                    <a:pt x="846" y="366"/>
                  </a:lnTo>
                  <a:lnTo>
                    <a:pt x="822" y="360"/>
                  </a:lnTo>
                  <a:lnTo>
                    <a:pt x="798" y="360"/>
                  </a:lnTo>
                  <a:lnTo>
                    <a:pt x="774" y="354"/>
                  </a:lnTo>
                  <a:lnTo>
                    <a:pt x="750" y="348"/>
                  </a:lnTo>
                  <a:lnTo>
                    <a:pt x="726" y="348"/>
                  </a:lnTo>
                  <a:lnTo>
                    <a:pt x="702" y="342"/>
                  </a:lnTo>
                  <a:lnTo>
                    <a:pt x="678" y="336"/>
                  </a:lnTo>
                  <a:lnTo>
                    <a:pt x="660" y="336"/>
                  </a:lnTo>
                  <a:lnTo>
                    <a:pt x="636" y="330"/>
                  </a:lnTo>
                  <a:lnTo>
                    <a:pt x="612" y="324"/>
                  </a:lnTo>
                  <a:lnTo>
                    <a:pt x="594" y="318"/>
                  </a:lnTo>
                  <a:lnTo>
                    <a:pt x="570" y="318"/>
                  </a:lnTo>
                  <a:lnTo>
                    <a:pt x="546" y="312"/>
                  </a:lnTo>
                  <a:lnTo>
                    <a:pt x="528" y="306"/>
                  </a:lnTo>
                  <a:lnTo>
                    <a:pt x="504" y="300"/>
                  </a:lnTo>
                  <a:lnTo>
                    <a:pt x="486" y="294"/>
                  </a:lnTo>
                  <a:lnTo>
                    <a:pt x="468" y="294"/>
                  </a:lnTo>
                  <a:lnTo>
                    <a:pt x="450" y="288"/>
                  </a:lnTo>
                  <a:lnTo>
                    <a:pt x="426" y="282"/>
                  </a:lnTo>
                  <a:lnTo>
                    <a:pt x="408" y="276"/>
                  </a:lnTo>
                  <a:lnTo>
                    <a:pt x="390" y="270"/>
                  </a:lnTo>
                  <a:lnTo>
                    <a:pt x="372" y="264"/>
                  </a:lnTo>
                  <a:lnTo>
                    <a:pt x="354" y="258"/>
                  </a:lnTo>
                  <a:lnTo>
                    <a:pt x="336" y="252"/>
                  </a:lnTo>
                  <a:lnTo>
                    <a:pt x="318" y="246"/>
                  </a:lnTo>
                  <a:lnTo>
                    <a:pt x="306" y="240"/>
                  </a:lnTo>
                  <a:lnTo>
                    <a:pt x="288" y="234"/>
                  </a:lnTo>
                  <a:lnTo>
                    <a:pt x="270" y="228"/>
                  </a:lnTo>
                  <a:lnTo>
                    <a:pt x="258" y="222"/>
                  </a:lnTo>
                  <a:lnTo>
                    <a:pt x="240" y="216"/>
                  </a:lnTo>
                  <a:lnTo>
                    <a:pt x="228" y="210"/>
                  </a:lnTo>
                  <a:lnTo>
                    <a:pt x="210" y="204"/>
                  </a:lnTo>
                  <a:lnTo>
                    <a:pt x="198" y="198"/>
                  </a:lnTo>
                  <a:lnTo>
                    <a:pt x="186" y="192"/>
                  </a:lnTo>
                  <a:lnTo>
                    <a:pt x="174" y="186"/>
                  </a:lnTo>
                  <a:lnTo>
                    <a:pt x="162" y="180"/>
                  </a:lnTo>
                  <a:lnTo>
                    <a:pt x="150" y="174"/>
                  </a:lnTo>
                  <a:lnTo>
                    <a:pt x="138" y="168"/>
                  </a:lnTo>
                  <a:lnTo>
                    <a:pt x="126" y="162"/>
                  </a:lnTo>
                  <a:lnTo>
                    <a:pt x="114" y="156"/>
                  </a:lnTo>
                  <a:lnTo>
                    <a:pt x="102" y="144"/>
                  </a:lnTo>
                  <a:lnTo>
                    <a:pt x="96" y="138"/>
                  </a:lnTo>
                  <a:lnTo>
                    <a:pt x="84" y="132"/>
                  </a:lnTo>
                  <a:lnTo>
                    <a:pt x="78" y="126"/>
                  </a:lnTo>
                  <a:lnTo>
                    <a:pt x="66" y="120"/>
                  </a:lnTo>
                  <a:lnTo>
                    <a:pt x="60" y="114"/>
                  </a:lnTo>
                  <a:lnTo>
                    <a:pt x="54" y="108"/>
                  </a:lnTo>
                  <a:lnTo>
                    <a:pt x="48" y="96"/>
                  </a:lnTo>
                  <a:lnTo>
                    <a:pt x="42" y="90"/>
                  </a:lnTo>
                  <a:lnTo>
                    <a:pt x="36" y="84"/>
                  </a:lnTo>
                  <a:lnTo>
                    <a:pt x="30" y="78"/>
                  </a:lnTo>
                  <a:lnTo>
                    <a:pt x="24" y="72"/>
                  </a:lnTo>
                  <a:lnTo>
                    <a:pt x="18" y="66"/>
                  </a:lnTo>
                  <a:lnTo>
                    <a:pt x="12" y="54"/>
                  </a:lnTo>
                  <a:lnTo>
                    <a:pt x="12" y="48"/>
                  </a:lnTo>
                  <a:lnTo>
                    <a:pt x="6" y="42"/>
                  </a:lnTo>
                  <a:lnTo>
                    <a:pt x="6" y="36"/>
                  </a:lnTo>
                  <a:lnTo>
                    <a:pt x="0" y="30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0"/>
                  </a:lnTo>
                  <a:lnTo>
                    <a:pt x="1596" y="0"/>
                  </a:lnTo>
                  <a:lnTo>
                    <a:pt x="1596" y="414"/>
                  </a:lnTo>
                  <a:close/>
                </a:path>
              </a:pathLst>
            </a:custGeom>
            <a:gradFill rotWithShape="1">
              <a:gsLst>
                <a:gs pos="0">
                  <a:srgbClr val="33CCFF"/>
                </a:gs>
                <a:gs pos="100000">
                  <a:srgbClr val="0066FF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3" name="Group 63"/>
          <p:cNvGrpSpPr>
            <a:grpSpLocks/>
          </p:cNvGrpSpPr>
          <p:nvPr/>
        </p:nvGrpSpPr>
        <p:grpSpPr bwMode="auto">
          <a:xfrm>
            <a:off x="1285852" y="1714488"/>
            <a:ext cx="714380" cy="878382"/>
            <a:chOff x="2874" y="1941"/>
            <a:chExt cx="1602" cy="852"/>
          </a:xfrm>
        </p:grpSpPr>
        <p:sp>
          <p:nvSpPr>
            <p:cNvPr id="59" name="Freeform 64"/>
            <p:cNvSpPr>
              <a:spLocks/>
            </p:cNvSpPr>
            <p:nvPr/>
          </p:nvSpPr>
          <p:spPr bwMode="auto">
            <a:xfrm>
              <a:off x="2874" y="1941"/>
              <a:ext cx="1602" cy="852"/>
            </a:xfrm>
            <a:custGeom>
              <a:avLst/>
              <a:gdLst/>
              <a:ahLst/>
              <a:cxnLst>
                <a:cxn ang="0">
                  <a:pos x="1602" y="12"/>
                </a:cxn>
                <a:cxn ang="0">
                  <a:pos x="1596" y="36"/>
                </a:cxn>
                <a:cxn ang="0">
                  <a:pos x="1584" y="54"/>
                </a:cxn>
                <a:cxn ang="0">
                  <a:pos x="1572" y="78"/>
                </a:cxn>
                <a:cxn ang="0">
                  <a:pos x="1554" y="96"/>
                </a:cxn>
                <a:cxn ang="0">
                  <a:pos x="1530" y="120"/>
                </a:cxn>
                <a:cxn ang="0">
                  <a:pos x="1506" y="138"/>
                </a:cxn>
                <a:cxn ang="0">
                  <a:pos x="1476" y="162"/>
                </a:cxn>
                <a:cxn ang="0">
                  <a:pos x="1440" y="180"/>
                </a:cxn>
                <a:cxn ang="0">
                  <a:pos x="1398" y="198"/>
                </a:cxn>
                <a:cxn ang="0">
                  <a:pos x="1356" y="216"/>
                </a:cxn>
                <a:cxn ang="0">
                  <a:pos x="1314" y="234"/>
                </a:cxn>
                <a:cxn ang="0">
                  <a:pos x="1260" y="252"/>
                </a:cxn>
                <a:cxn ang="0">
                  <a:pos x="1206" y="270"/>
                </a:cxn>
                <a:cxn ang="0">
                  <a:pos x="1152" y="288"/>
                </a:cxn>
                <a:cxn ang="0">
                  <a:pos x="1092" y="300"/>
                </a:cxn>
                <a:cxn ang="0">
                  <a:pos x="1032" y="318"/>
                </a:cxn>
                <a:cxn ang="0">
                  <a:pos x="966" y="330"/>
                </a:cxn>
                <a:cxn ang="0">
                  <a:pos x="894" y="342"/>
                </a:cxn>
                <a:cxn ang="0">
                  <a:pos x="828" y="354"/>
                </a:cxn>
                <a:cxn ang="0">
                  <a:pos x="750" y="366"/>
                </a:cxn>
                <a:cxn ang="0">
                  <a:pos x="678" y="372"/>
                </a:cxn>
                <a:cxn ang="0">
                  <a:pos x="600" y="384"/>
                </a:cxn>
                <a:cxn ang="0">
                  <a:pos x="522" y="390"/>
                </a:cxn>
                <a:cxn ang="0">
                  <a:pos x="444" y="396"/>
                </a:cxn>
                <a:cxn ang="0">
                  <a:pos x="360" y="402"/>
                </a:cxn>
                <a:cxn ang="0">
                  <a:pos x="282" y="408"/>
                </a:cxn>
                <a:cxn ang="0">
                  <a:pos x="198" y="408"/>
                </a:cxn>
                <a:cxn ang="0">
                  <a:pos x="114" y="414"/>
                </a:cxn>
                <a:cxn ang="0">
                  <a:pos x="30" y="414"/>
                </a:cxn>
                <a:cxn ang="0">
                  <a:pos x="30" y="852"/>
                </a:cxn>
                <a:cxn ang="0">
                  <a:pos x="114" y="852"/>
                </a:cxn>
                <a:cxn ang="0">
                  <a:pos x="198" y="846"/>
                </a:cxn>
                <a:cxn ang="0">
                  <a:pos x="282" y="846"/>
                </a:cxn>
                <a:cxn ang="0">
                  <a:pos x="360" y="840"/>
                </a:cxn>
                <a:cxn ang="0">
                  <a:pos x="444" y="834"/>
                </a:cxn>
                <a:cxn ang="0">
                  <a:pos x="522" y="828"/>
                </a:cxn>
                <a:cxn ang="0">
                  <a:pos x="600" y="822"/>
                </a:cxn>
                <a:cxn ang="0">
                  <a:pos x="678" y="810"/>
                </a:cxn>
                <a:cxn ang="0">
                  <a:pos x="750" y="804"/>
                </a:cxn>
                <a:cxn ang="0">
                  <a:pos x="828" y="792"/>
                </a:cxn>
                <a:cxn ang="0">
                  <a:pos x="894" y="780"/>
                </a:cxn>
                <a:cxn ang="0">
                  <a:pos x="966" y="768"/>
                </a:cxn>
                <a:cxn ang="0">
                  <a:pos x="1032" y="756"/>
                </a:cxn>
                <a:cxn ang="0">
                  <a:pos x="1092" y="738"/>
                </a:cxn>
                <a:cxn ang="0">
                  <a:pos x="1152" y="726"/>
                </a:cxn>
                <a:cxn ang="0">
                  <a:pos x="1206" y="708"/>
                </a:cxn>
                <a:cxn ang="0">
                  <a:pos x="1260" y="690"/>
                </a:cxn>
                <a:cxn ang="0">
                  <a:pos x="1314" y="672"/>
                </a:cxn>
                <a:cxn ang="0">
                  <a:pos x="1356" y="654"/>
                </a:cxn>
                <a:cxn ang="0">
                  <a:pos x="1398" y="636"/>
                </a:cxn>
                <a:cxn ang="0">
                  <a:pos x="1440" y="618"/>
                </a:cxn>
                <a:cxn ang="0">
                  <a:pos x="1476" y="600"/>
                </a:cxn>
                <a:cxn ang="0">
                  <a:pos x="1506" y="576"/>
                </a:cxn>
                <a:cxn ang="0">
                  <a:pos x="1530" y="558"/>
                </a:cxn>
                <a:cxn ang="0">
                  <a:pos x="1554" y="534"/>
                </a:cxn>
                <a:cxn ang="0">
                  <a:pos x="1572" y="516"/>
                </a:cxn>
                <a:cxn ang="0">
                  <a:pos x="1584" y="492"/>
                </a:cxn>
                <a:cxn ang="0">
                  <a:pos x="1596" y="474"/>
                </a:cxn>
                <a:cxn ang="0">
                  <a:pos x="1602" y="450"/>
                </a:cxn>
                <a:cxn ang="0">
                  <a:pos x="1602" y="0"/>
                </a:cxn>
              </a:cxnLst>
              <a:rect l="0" t="0" r="r" b="b"/>
              <a:pathLst>
                <a:path w="1602" h="852">
                  <a:moveTo>
                    <a:pt x="1602" y="0"/>
                  </a:moveTo>
                  <a:lnTo>
                    <a:pt x="1602" y="6"/>
                  </a:lnTo>
                  <a:lnTo>
                    <a:pt x="1602" y="12"/>
                  </a:lnTo>
                  <a:lnTo>
                    <a:pt x="1596" y="18"/>
                  </a:lnTo>
                  <a:lnTo>
                    <a:pt x="1596" y="30"/>
                  </a:lnTo>
                  <a:lnTo>
                    <a:pt x="1596" y="36"/>
                  </a:lnTo>
                  <a:lnTo>
                    <a:pt x="1590" y="42"/>
                  </a:lnTo>
                  <a:lnTo>
                    <a:pt x="1590" y="48"/>
                  </a:lnTo>
                  <a:lnTo>
                    <a:pt x="1584" y="54"/>
                  </a:lnTo>
                  <a:lnTo>
                    <a:pt x="1578" y="66"/>
                  </a:lnTo>
                  <a:lnTo>
                    <a:pt x="1578" y="72"/>
                  </a:lnTo>
                  <a:lnTo>
                    <a:pt x="1572" y="78"/>
                  </a:lnTo>
                  <a:lnTo>
                    <a:pt x="1566" y="84"/>
                  </a:lnTo>
                  <a:lnTo>
                    <a:pt x="1560" y="90"/>
                  </a:lnTo>
                  <a:lnTo>
                    <a:pt x="1554" y="96"/>
                  </a:lnTo>
                  <a:lnTo>
                    <a:pt x="1548" y="108"/>
                  </a:lnTo>
                  <a:lnTo>
                    <a:pt x="1536" y="114"/>
                  </a:lnTo>
                  <a:lnTo>
                    <a:pt x="1530" y="120"/>
                  </a:lnTo>
                  <a:lnTo>
                    <a:pt x="1524" y="126"/>
                  </a:lnTo>
                  <a:lnTo>
                    <a:pt x="1512" y="132"/>
                  </a:lnTo>
                  <a:lnTo>
                    <a:pt x="1506" y="138"/>
                  </a:lnTo>
                  <a:lnTo>
                    <a:pt x="1494" y="144"/>
                  </a:lnTo>
                  <a:lnTo>
                    <a:pt x="1482" y="156"/>
                  </a:lnTo>
                  <a:lnTo>
                    <a:pt x="1476" y="162"/>
                  </a:lnTo>
                  <a:lnTo>
                    <a:pt x="1464" y="168"/>
                  </a:lnTo>
                  <a:lnTo>
                    <a:pt x="1452" y="174"/>
                  </a:lnTo>
                  <a:lnTo>
                    <a:pt x="1440" y="180"/>
                  </a:lnTo>
                  <a:lnTo>
                    <a:pt x="1428" y="186"/>
                  </a:lnTo>
                  <a:lnTo>
                    <a:pt x="1416" y="192"/>
                  </a:lnTo>
                  <a:lnTo>
                    <a:pt x="1398" y="198"/>
                  </a:lnTo>
                  <a:lnTo>
                    <a:pt x="1386" y="204"/>
                  </a:lnTo>
                  <a:lnTo>
                    <a:pt x="1374" y="210"/>
                  </a:lnTo>
                  <a:lnTo>
                    <a:pt x="1356" y="216"/>
                  </a:lnTo>
                  <a:lnTo>
                    <a:pt x="1344" y="222"/>
                  </a:lnTo>
                  <a:lnTo>
                    <a:pt x="1326" y="228"/>
                  </a:lnTo>
                  <a:lnTo>
                    <a:pt x="1314" y="234"/>
                  </a:lnTo>
                  <a:lnTo>
                    <a:pt x="1296" y="240"/>
                  </a:lnTo>
                  <a:lnTo>
                    <a:pt x="1278" y="246"/>
                  </a:lnTo>
                  <a:lnTo>
                    <a:pt x="1260" y="252"/>
                  </a:lnTo>
                  <a:lnTo>
                    <a:pt x="1242" y="258"/>
                  </a:lnTo>
                  <a:lnTo>
                    <a:pt x="1224" y="264"/>
                  </a:lnTo>
                  <a:lnTo>
                    <a:pt x="1206" y="270"/>
                  </a:lnTo>
                  <a:lnTo>
                    <a:pt x="1188" y="276"/>
                  </a:lnTo>
                  <a:lnTo>
                    <a:pt x="1170" y="282"/>
                  </a:lnTo>
                  <a:lnTo>
                    <a:pt x="1152" y="288"/>
                  </a:lnTo>
                  <a:lnTo>
                    <a:pt x="1134" y="294"/>
                  </a:lnTo>
                  <a:lnTo>
                    <a:pt x="1110" y="294"/>
                  </a:lnTo>
                  <a:lnTo>
                    <a:pt x="1092" y="300"/>
                  </a:lnTo>
                  <a:lnTo>
                    <a:pt x="1074" y="306"/>
                  </a:lnTo>
                  <a:lnTo>
                    <a:pt x="1050" y="312"/>
                  </a:lnTo>
                  <a:lnTo>
                    <a:pt x="1032" y="318"/>
                  </a:lnTo>
                  <a:lnTo>
                    <a:pt x="1008" y="318"/>
                  </a:lnTo>
                  <a:lnTo>
                    <a:pt x="984" y="324"/>
                  </a:lnTo>
                  <a:lnTo>
                    <a:pt x="966" y="330"/>
                  </a:lnTo>
                  <a:lnTo>
                    <a:pt x="942" y="336"/>
                  </a:lnTo>
                  <a:lnTo>
                    <a:pt x="918" y="336"/>
                  </a:lnTo>
                  <a:lnTo>
                    <a:pt x="894" y="342"/>
                  </a:lnTo>
                  <a:lnTo>
                    <a:pt x="870" y="348"/>
                  </a:lnTo>
                  <a:lnTo>
                    <a:pt x="846" y="348"/>
                  </a:lnTo>
                  <a:lnTo>
                    <a:pt x="828" y="354"/>
                  </a:lnTo>
                  <a:lnTo>
                    <a:pt x="804" y="360"/>
                  </a:lnTo>
                  <a:lnTo>
                    <a:pt x="774" y="360"/>
                  </a:lnTo>
                  <a:lnTo>
                    <a:pt x="750" y="366"/>
                  </a:lnTo>
                  <a:lnTo>
                    <a:pt x="726" y="366"/>
                  </a:lnTo>
                  <a:lnTo>
                    <a:pt x="702" y="372"/>
                  </a:lnTo>
                  <a:lnTo>
                    <a:pt x="678" y="372"/>
                  </a:lnTo>
                  <a:lnTo>
                    <a:pt x="654" y="378"/>
                  </a:lnTo>
                  <a:lnTo>
                    <a:pt x="624" y="378"/>
                  </a:lnTo>
                  <a:lnTo>
                    <a:pt x="600" y="384"/>
                  </a:lnTo>
                  <a:lnTo>
                    <a:pt x="576" y="384"/>
                  </a:lnTo>
                  <a:lnTo>
                    <a:pt x="546" y="390"/>
                  </a:lnTo>
                  <a:lnTo>
                    <a:pt x="522" y="390"/>
                  </a:lnTo>
                  <a:lnTo>
                    <a:pt x="498" y="390"/>
                  </a:lnTo>
                  <a:lnTo>
                    <a:pt x="468" y="396"/>
                  </a:lnTo>
                  <a:lnTo>
                    <a:pt x="444" y="396"/>
                  </a:lnTo>
                  <a:lnTo>
                    <a:pt x="414" y="396"/>
                  </a:lnTo>
                  <a:lnTo>
                    <a:pt x="390" y="402"/>
                  </a:lnTo>
                  <a:lnTo>
                    <a:pt x="360" y="402"/>
                  </a:lnTo>
                  <a:lnTo>
                    <a:pt x="336" y="402"/>
                  </a:lnTo>
                  <a:lnTo>
                    <a:pt x="306" y="402"/>
                  </a:lnTo>
                  <a:lnTo>
                    <a:pt x="282" y="408"/>
                  </a:lnTo>
                  <a:lnTo>
                    <a:pt x="252" y="408"/>
                  </a:lnTo>
                  <a:lnTo>
                    <a:pt x="222" y="408"/>
                  </a:lnTo>
                  <a:lnTo>
                    <a:pt x="198" y="408"/>
                  </a:lnTo>
                  <a:lnTo>
                    <a:pt x="168" y="408"/>
                  </a:lnTo>
                  <a:lnTo>
                    <a:pt x="138" y="408"/>
                  </a:lnTo>
                  <a:lnTo>
                    <a:pt x="114" y="414"/>
                  </a:lnTo>
                  <a:lnTo>
                    <a:pt x="84" y="414"/>
                  </a:lnTo>
                  <a:lnTo>
                    <a:pt x="60" y="414"/>
                  </a:lnTo>
                  <a:lnTo>
                    <a:pt x="30" y="414"/>
                  </a:lnTo>
                  <a:lnTo>
                    <a:pt x="0" y="414"/>
                  </a:lnTo>
                  <a:lnTo>
                    <a:pt x="0" y="852"/>
                  </a:lnTo>
                  <a:lnTo>
                    <a:pt x="30" y="852"/>
                  </a:lnTo>
                  <a:lnTo>
                    <a:pt x="60" y="852"/>
                  </a:lnTo>
                  <a:lnTo>
                    <a:pt x="84" y="852"/>
                  </a:lnTo>
                  <a:lnTo>
                    <a:pt x="114" y="852"/>
                  </a:lnTo>
                  <a:lnTo>
                    <a:pt x="138" y="846"/>
                  </a:lnTo>
                  <a:lnTo>
                    <a:pt x="168" y="846"/>
                  </a:lnTo>
                  <a:lnTo>
                    <a:pt x="198" y="846"/>
                  </a:lnTo>
                  <a:lnTo>
                    <a:pt x="222" y="846"/>
                  </a:lnTo>
                  <a:lnTo>
                    <a:pt x="252" y="846"/>
                  </a:lnTo>
                  <a:lnTo>
                    <a:pt x="282" y="846"/>
                  </a:lnTo>
                  <a:lnTo>
                    <a:pt x="306" y="840"/>
                  </a:lnTo>
                  <a:lnTo>
                    <a:pt x="336" y="840"/>
                  </a:lnTo>
                  <a:lnTo>
                    <a:pt x="360" y="840"/>
                  </a:lnTo>
                  <a:lnTo>
                    <a:pt x="390" y="840"/>
                  </a:lnTo>
                  <a:lnTo>
                    <a:pt x="414" y="834"/>
                  </a:lnTo>
                  <a:lnTo>
                    <a:pt x="444" y="834"/>
                  </a:lnTo>
                  <a:lnTo>
                    <a:pt x="468" y="834"/>
                  </a:lnTo>
                  <a:lnTo>
                    <a:pt x="498" y="828"/>
                  </a:lnTo>
                  <a:lnTo>
                    <a:pt x="522" y="828"/>
                  </a:lnTo>
                  <a:lnTo>
                    <a:pt x="546" y="828"/>
                  </a:lnTo>
                  <a:lnTo>
                    <a:pt x="576" y="822"/>
                  </a:lnTo>
                  <a:lnTo>
                    <a:pt x="600" y="822"/>
                  </a:lnTo>
                  <a:lnTo>
                    <a:pt x="624" y="816"/>
                  </a:lnTo>
                  <a:lnTo>
                    <a:pt x="654" y="816"/>
                  </a:lnTo>
                  <a:lnTo>
                    <a:pt x="678" y="810"/>
                  </a:lnTo>
                  <a:lnTo>
                    <a:pt x="702" y="810"/>
                  </a:lnTo>
                  <a:lnTo>
                    <a:pt x="726" y="804"/>
                  </a:lnTo>
                  <a:lnTo>
                    <a:pt x="750" y="804"/>
                  </a:lnTo>
                  <a:lnTo>
                    <a:pt x="774" y="798"/>
                  </a:lnTo>
                  <a:lnTo>
                    <a:pt x="804" y="798"/>
                  </a:lnTo>
                  <a:lnTo>
                    <a:pt x="828" y="792"/>
                  </a:lnTo>
                  <a:lnTo>
                    <a:pt x="846" y="786"/>
                  </a:lnTo>
                  <a:lnTo>
                    <a:pt x="870" y="786"/>
                  </a:lnTo>
                  <a:lnTo>
                    <a:pt x="894" y="780"/>
                  </a:lnTo>
                  <a:lnTo>
                    <a:pt x="918" y="774"/>
                  </a:lnTo>
                  <a:lnTo>
                    <a:pt x="942" y="774"/>
                  </a:lnTo>
                  <a:lnTo>
                    <a:pt x="966" y="768"/>
                  </a:lnTo>
                  <a:lnTo>
                    <a:pt x="984" y="762"/>
                  </a:lnTo>
                  <a:lnTo>
                    <a:pt x="1008" y="756"/>
                  </a:lnTo>
                  <a:lnTo>
                    <a:pt x="1032" y="756"/>
                  </a:lnTo>
                  <a:lnTo>
                    <a:pt x="1050" y="750"/>
                  </a:lnTo>
                  <a:lnTo>
                    <a:pt x="1074" y="744"/>
                  </a:lnTo>
                  <a:lnTo>
                    <a:pt x="1092" y="738"/>
                  </a:lnTo>
                  <a:lnTo>
                    <a:pt x="1110" y="732"/>
                  </a:lnTo>
                  <a:lnTo>
                    <a:pt x="1134" y="732"/>
                  </a:lnTo>
                  <a:lnTo>
                    <a:pt x="1152" y="726"/>
                  </a:lnTo>
                  <a:lnTo>
                    <a:pt x="1170" y="720"/>
                  </a:lnTo>
                  <a:lnTo>
                    <a:pt x="1188" y="714"/>
                  </a:lnTo>
                  <a:lnTo>
                    <a:pt x="1206" y="708"/>
                  </a:lnTo>
                  <a:lnTo>
                    <a:pt x="1224" y="702"/>
                  </a:lnTo>
                  <a:lnTo>
                    <a:pt x="1242" y="696"/>
                  </a:lnTo>
                  <a:lnTo>
                    <a:pt x="1260" y="690"/>
                  </a:lnTo>
                  <a:lnTo>
                    <a:pt x="1278" y="684"/>
                  </a:lnTo>
                  <a:lnTo>
                    <a:pt x="1296" y="678"/>
                  </a:lnTo>
                  <a:lnTo>
                    <a:pt x="1314" y="672"/>
                  </a:lnTo>
                  <a:lnTo>
                    <a:pt x="1326" y="666"/>
                  </a:lnTo>
                  <a:lnTo>
                    <a:pt x="1344" y="660"/>
                  </a:lnTo>
                  <a:lnTo>
                    <a:pt x="1356" y="654"/>
                  </a:lnTo>
                  <a:lnTo>
                    <a:pt x="1374" y="648"/>
                  </a:lnTo>
                  <a:lnTo>
                    <a:pt x="1386" y="642"/>
                  </a:lnTo>
                  <a:lnTo>
                    <a:pt x="1398" y="636"/>
                  </a:lnTo>
                  <a:lnTo>
                    <a:pt x="1416" y="630"/>
                  </a:lnTo>
                  <a:lnTo>
                    <a:pt x="1428" y="624"/>
                  </a:lnTo>
                  <a:lnTo>
                    <a:pt x="1440" y="618"/>
                  </a:lnTo>
                  <a:lnTo>
                    <a:pt x="1452" y="612"/>
                  </a:lnTo>
                  <a:lnTo>
                    <a:pt x="1464" y="606"/>
                  </a:lnTo>
                  <a:lnTo>
                    <a:pt x="1476" y="600"/>
                  </a:lnTo>
                  <a:lnTo>
                    <a:pt x="1482" y="594"/>
                  </a:lnTo>
                  <a:lnTo>
                    <a:pt x="1494" y="582"/>
                  </a:lnTo>
                  <a:lnTo>
                    <a:pt x="1506" y="576"/>
                  </a:lnTo>
                  <a:lnTo>
                    <a:pt x="1512" y="570"/>
                  </a:lnTo>
                  <a:lnTo>
                    <a:pt x="1524" y="564"/>
                  </a:lnTo>
                  <a:lnTo>
                    <a:pt x="1530" y="558"/>
                  </a:lnTo>
                  <a:lnTo>
                    <a:pt x="1536" y="552"/>
                  </a:lnTo>
                  <a:lnTo>
                    <a:pt x="1548" y="546"/>
                  </a:lnTo>
                  <a:lnTo>
                    <a:pt x="1554" y="534"/>
                  </a:lnTo>
                  <a:lnTo>
                    <a:pt x="1560" y="528"/>
                  </a:lnTo>
                  <a:lnTo>
                    <a:pt x="1566" y="522"/>
                  </a:lnTo>
                  <a:lnTo>
                    <a:pt x="1572" y="516"/>
                  </a:lnTo>
                  <a:lnTo>
                    <a:pt x="1578" y="510"/>
                  </a:lnTo>
                  <a:lnTo>
                    <a:pt x="1578" y="504"/>
                  </a:lnTo>
                  <a:lnTo>
                    <a:pt x="1584" y="492"/>
                  </a:lnTo>
                  <a:lnTo>
                    <a:pt x="1590" y="486"/>
                  </a:lnTo>
                  <a:lnTo>
                    <a:pt x="1590" y="480"/>
                  </a:lnTo>
                  <a:lnTo>
                    <a:pt x="1596" y="474"/>
                  </a:lnTo>
                  <a:lnTo>
                    <a:pt x="1596" y="468"/>
                  </a:lnTo>
                  <a:lnTo>
                    <a:pt x="1596" y="456"/>
                  </a:lnTo>
                  <a:lnTo>
                    <a:pt x="1602" y="450"/>
                  </a:lnTo>
                  <a:lnTo>
                    <a:pt x="1602" y="444"/>
                  </a:lnTo>
                  <a:lnTo>
                    <a:pt x="1602" y="438"/>
                  </a:lnTo>
                  <a:lnTo>
                    <a:pt x="1602" y="0"/>
                  </a:lnTo>
                  <a:close/>
                </a:path>
              </a:pathLst>
            </a:custGeom>
            <a:gradFill rotWithShape="1">
              <a:gsLst>
                <a:gs pos="0">
                  <a:srgbClr val="33CCFF"/>
                </a:gs>
                <a:gs pos="100000">
                  <a:srgbClr val="0066FF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0" name="Freeform 65"/>
            <p:cNvSpPr>
              <a:spLocks/>
            </p:cNvSpPr>
            <p:nvPr/>
          </p:nvSpPr>
          <p:spPr bwMode="auto">
            <a:xfrm>
              <a:off x="2874" y="1941"/>
              <a:ext cx="1602" cy="414"/>
            </a:xfrm>
            <a:custGeom>
              <a:avLst/>
              <a:gdLst/>
              <a:ahLst/>
              <a:cxnLst>
                <a:cxn ang="0">
                  <a:pos x="1602" y="6"/>
                </a:cxn>
                <a:cxn ang="0">
                  <a:pos x="1596" y="18"/>
                </a:cxn>
                <a:cxn ang="0">
                  <a:pos x="1596" y="36"/>
                </a:cxn>
                <a:cxn ang="0">
                  <a:pos x="1590" y="48"/>
                </a:cxn>
                <a:cxn ang="0">
                  <a:pos x="1578" y="66"/>
                </a:cxn>
                <a:cxn ang="0">
                  <a:pos x="1572" y="78"/>
                </a:cxn>
                <a:cxn ang="0">
                  <a:pos x="1560" y="90"/>
                </a:cxn>
                <a:cxn ang="0">
                  <a:pos x="1548" y="108"/>
                </a:cxn>
                <a:cxn ang="0">
                  <a:pos x="1530" y="120"/>
                </a:cxn>
                <a:cxn ang="0">
                  <a:pos x="1512" y="132"/>
                </a:cxn>
                <a:cxn ang="0">
                  <a:pos x="1494" y="144"/>
                </a:cxn>
                <a:cxn ang="0">
                  <a:pos x="1476" y="162"/>
                </a:cxn>
                <a:cxn ang="0">
                  <a:pos x="1452" y="174"/>
                </a:cxn>
                <a:cxn ang="0">
                  <a:pos x="1428" y="186"/>
                </a:cxn>
                <a:cxn ang="0">
                  <a:pos x="1398" y="198"/>
                </a:cxn>
                <a:cxn ang="0">
                  <a:pos x="1374" y="210"/>
                </a:cxn>
                <a:cxn ang="0">
                  <a:pos x="1344" y="222"/>
                </a:cxn>
                <a:cxn ang="0">
                  <a:pos x="1314" y="234"/>
                </a:cxn>
                <a:cxn ang="0">
                  <a:pos x="1278" y="246"/>
                </a:cxn>
                <a:cxn ang="0">
                  <a:pos x="1242" y="258"/>
                </a:cxn>
                <a:cxn ang="0">
                  <a:pos x="1206" y="270"/>
                </a:cxn>
                <a:cxn ang="0">
                  <a:pos x="1170" y="282"/>
                </a:cxn>
                <a:cxn ang="0">
                  <a:pos x="1134" y="294"/>
                </a:cxn>
                <a:cxn ang="0">
                  <a:pos x="1092" y="300"/>
                </a:cxn>
                <a:cxn ang="0">
                  <a:pos x="1050" y="312"/>
                </a:cxn>
                <a:cxn ang="0">
                  <a:pos x="1008" y="318"/>
                </a:cxn>
                <a:cxn ang="0">
                  <a:pos x="966" y="330"/>
                </a:cxn>
                <a:cxn ang="0">
                  <a:pos x="918" y="336"/>
                </a:cxn>
                <a:cxn ang="0">
                  <a:pos x="870" y="348"/>
                </a:cxn>
                <a:cxn ang="0">
                  <a:pos x="828" y="354"/>
                </a:cxn>
                <a:cxn ang="0">
                  <a:pos x="774" y="360"/>
                </a:cxn>
                <a:cxn ang="0">
                  <a:pos x="726" y="366"/>
                </a:cxn>
                <a:cxn ang="0">
                  <a:pos x="678" y="372"/>
                </a:cxn>
                <a:cxn ang="0">
                  <a:pos x="624" y="378"/>
                </a:cxn>
                <a:cxn ang="0">
                  <a:pos x="576" y="384"/>
                </a:cxn>
                <a:cxn ang="0">
                  <a:pos x="522" y="390"/>
                </a:cxn>
                <a:cxn ang="0">
                  <a:pos x="468" y="396"/>
                </a:cxn>
                <a:cxn ang="0">
                  <a:pos x="414" y="396"/>
                </a:cxn>
                <a:cxn ang="0">
                  <a:pos x="360" y="402"/>
                </a:cxn>
                <a:cxn ang="0">
                  <a:pos x="306" y="402"/>
                </a:cxn>
                <a:cxn ang="0">
                  <a:pos x="252" y="408"/>
                </a:cxn>
                <a:cxn ang="0">
                  <a:pos x="198" y="408"/>
                </a:cxn>
                <a:cxn ang="0">
                  <a:pos x="138" y="408"/>
                </a:cxn>
                <a:cxn ang="0">
                  <a:pos x="84" y="414"/>
                </a:cxn>
                <a:cxn ang="0">
                  <a:pos x="30" y="414"/>
                </a:cxn>
                <a:cxn ang="0">
                  <a:pos x="0" y="0"/>
                </a:cxn>
              </a:cxnLst>
              <a:rect l="0" t="0" r="r" b="b"/>
              <a:pathLst>
                <a:path w="1602" h="414">
                  <a:moveTo>
                    <a:pt x="1602" y="0"/>
                  </a:moveTo>
                  <a:lnTo>
                    <a:pt x="1602" y="6"/>
                  </a:lnTo>
                  <a:lnTo>
                    <a:pt x="1602" y="12"/>
                  </a:lnTo>
                  <a:lnTo>
                    <a:pt x="1596" y="18"/>
                  </a:lnTo>
                  <a:lnTo>
                    <a:pt x="1596" y="30"/>
                  </a:lnTo>
                  <a:lnTo>
                    <a:pt x="1596" y="36"/>
                  </a:lnTo>
                  <a:lnTo>
                    <a:pt x="1590" y="42"/>
                  </a:lnTo>
                  <a:lnTo>
                    <a:pt x="1590" y="48"/>
                  </a:lnTo>
                  <a:lnTo>
                    <a:pt x="1584" y="54"/>
                  </a:lnTo>
                  <a:lnTo>
                    <a:pt x="1578" y="66"/>
                  </a:lnTo>
                  <a:lnTo>
                    <a:pt x="1578" y="72"/>
                  </a:lnTo>
                  <a:lnTo>
                    <a:pt x="1572" y="78"/>
                  </a:lnTo>
                  <a:lnTo>
                    <a:pt x="1566" y="84"/>
                  </a:lnTo>
                  <a:lnTo>
                    <a:pt x="1560" y="90"/>
                  </a:lnTo>
                  <a:lnTo>
                    <a:pt x="1554" y="96"/>
                  </a:lnTo>
                  <a:lnTo>
                    <a:pt x="1548" y="108"/>
                  </a:lnTo>
                  <a:lnTo>
                    <a:pt x="1536" y="114"/>
                  </a:lnTo>
                  <a:lnTo>
                    <a:pt x="1530" y="120"/>
                  </a:lnTo>
                  <a:lnTo>
                    <a:pt x="1524" y="126"/>
                  </a:lnTo>
                  <a:lnTo>
                    <a:pt x="1512" y="132"/>
                  </a:lnTo>
                  <a:lnTo>
                    <a:pt x="1506" y="138"/>
                  </a:lnTo>
                  <a:lnTo>
                    <a:pt x="1494" y="144"/>
                  </a:lnTo>
                  <a:lnTo>
                    <a:pt x="1482" y="156"/>
                  </a:lnTo>
                  <a:lnTo>
                    <a:pt x="1476" y="162"/>
                  </a:lnTo>
                  <a:lnTo>
                    <a:pt x="1464" y="168"/>
                  </a:lnTo>
                  <a:lnTo>
                    <a:pt x="1452" y="174"/>
                  </a:lnTo>
                  <a:lnTo>
                    <a:pt x="1440" y="180"/>
                  </a:lnTo>
                  <a:lnTo>
                    <a:pt x="1428" y="186"/>
                  </a:lnTo>
                  <a:lnTo>
                    <a:pt x="1416" y="192"/>
                  </a:lnTo>
                  <a:lnTo>
                    <a:pt x="1398" y="198"/>
                  </a:lnTo>
                  <a:lnTo>
                    <a:pt x="1386" y="204"/>
                  </a:lnTo>
                  <a:lnTo>
                    <a:pt x="1374" y="210"/>
                  </a:lnTo>
                  <a:lnTo>
                    <a:pt x="1356" y="216"/>
                  </a:lnTo>
                  <a:lnTo>
                    <a:pt x="1344" y="222"/>
                  </a:lnTo>
                  <a:lnTo>
                    <a:pt x="1326" y="228"/>
                  </a:lnTo>
                  <a:lnTo>
                    <a:pt x="1314" y="234"/>
                  </a:lnTo>
                  <a:lnTo>
                    <a:pt x="1296" y="240"/>
                  </a:lnTo>
                  <a:lnTo>
                    <a:pt x="1278" y="246"/>
                  </a:lnTo>
                  <a:lnTo>
                    <a:pt x="1260" y="252"/>
                  </a:lnTo>
                  <a:lnTo>
                    <a:pt x="1242" y="258"/>
                  </a:lnTo>
                  <a:lnTo>
                    <a:pt x="1224" y="264"/>
                  </a:lnTo>
                  <a:lnTo>
                    <a:pt x="1206" y="270"/>
                  </a:lnTo>
                  <a:lnTo>
                    <a:pt x="1188" y="276"/>
                  </a:lnTo>
                  <a:lnTo>
                    <a:pt x="1170" y="282"/>
                  </a:lnTo>
                  <a:lnTo>
                    <a:pt x="1152" y="288"/>
                  </a:lnTo>
                  <a:lnTo>
                    <a:pt x="1134" y="294"/>
                  </a:lnTo>
                  <a:lnTo>
                    <a:pt x="1110" y="294"/>
                  </a:lnTo>
                  <a:lnTo>
                    <a:pt x="1092" y="300"/>
                  </a:lnTo>
                  <a:lnTo>
                    <a:pt x="1074" y="306"/>
                  </a:lnTo>
                  <a:lnTo>
                    <a:pt x="1050" y="312"/>
                  </a:lnTo>
                  <a:lnTo>
                    <a:pt x="1032" y="318"/>
                  </a:lnTo>
                  <a:lnTo>
                    <a:pt x="1008" y="318"/>
                  </a:lnTo>
                  <a:lnTo>
                    <a:pt x="984" y="324"/>
                  </a:lnTo>
                  <a:lnTo>
                    <a:pt x="966" y="330"/>
                  </a:lnTo>
                  <a:lnTo>
                    <a:pt x="942" y="336"/>
                  </a:lnTo>
                  <a:lnTo>
                    <a:pt x="918" y="336"/>
                  </a:lnTo>
                  <a:lnTo>
                    <a:pt x="894" y="342"/>
                  </a:lnTo>
                  <a:lnTo>
                    <a:pt x="870" y="348"/>
                  </a:lnTo>
                  <a:lnTo>
                    <a:pt x="846" y="348"/>
                  </a:lnTo>
                  <a:lnTo>
                    <a:pt x="828" y="354"/>
                  </a:lnTo>
                  <a:lnTo>
                    <a:pt x="804" y="360"/>
                  </a:lnTo>
                  <a:lnTo>
                    <a:pt x="774" y="360"/>
                  </a:lnTo>
                  <a:lnTo>
                    <a:pt x="750" y="366"/>
                  </a:lnTo>
                  <a:lnTo>
                    <a:pt x="726" y="366"/>
                  </a:lnTo>
                  <a:lnTo>
                    <a:pt x="702" y="372"/>
                  </a:lnTo>
                  <a:lnTo>
                    <a:pt x="678" y="372"/>
                  </a:lnTo>
                  <a:lnTo>
                    <a:pt x="654" y="378"/>
                  </a:lnTo>
                  <a:lnTo>
                    <a:pt x="624" y="378"/>
                  </a:lnTo>
                  <a:lnTo>
                    <a:pt x="600" y="384"/>
                  </a:lnTo>
                  <a:lnTo>
                    <a:pt x="576" y="384"/>
                  </a:lnTo>
                  <a:lnTo>
                    <a:pt x="546" y="390"/>
                  </a:lnTo>
                  <a:lnTo>
                    <a:pt x="522" y="390"/>
                  </a:lnTo>
                  <a:lnTo>
                    <a:pt x="498" y="390"/>
                  </a:lnTo>
                  <a:lnTo>
                    <a:pt x="468" y="396"/>
                  </a:lnTo>
                  <a:lnTo>
                    <a:pt x="444" y="396"/>
                  </a:lnTo>
                  <a:lnTo>
                    <a:pt x="414" y="396"/>
                  </a:lnTo>
                  <a:lnTo>
                    <a:pt x="390" y="402"/>
                  </a:lnTo>
                  <a:lnTo>
                    <a:pt x="360" y="402"/>
                  </a:lnTo>
                  <a:lnTo>
                    <a:pt x="336" y="402"/>
                  </a:lnTo>
                  <a:lnTo>
                    <a:pt x="306" y="402"/>
                  </a:lnTo>
                  <a:lnTo>
                    <a:pt x="282" y="408"/>
                  </a:lnTo>
                  <a:lnTo>
                    <a:pt x="252" y="408"/>
                  </a:lnTo>
                  <a:lnTo>
                    <a:pt x="222" y="408"/>
                  </a:lnTo>
                  <a:lnTo>
                    <a:pt x="198" y="408"/>
                  </a:lnTo>
                  <a:lnTo>
                    <a:pt x="168" y="408"/>
                  </a:lnTo>
                  <a:lnTo>
                    <a:pt x="138" y="408"/>
                  </a:lnTo>
                  <a:lnTo>
                    <a:pt x="114" y="414"/>
                  </a:lnTo>
                  <a:lnTo>
                    <a:pt x="84" y="414"/>
                  </a:lnTo>
                  <a:lnTo>
                    <a:pt x="60" y="414"/>
                  </a:lnTo>
                  <a:lnTo>
                    <a:pt x="30" y="414"/>
                  </a:lnTo>
                  <a:lnTo>
                    <a:pt x="0" y="414"/>
                  </a:lnTo>
                  <a:lnTo>
                    <a:pt x="0" y="0"/>
                  </a:lnTo>
                  <a:lnTo>
                    <a:pt x="1602" y="0"/>
                  </a:lnTo>
                  <a:close/>
                </a:path>
              </a:pathLst>
            </a:custGeom>
            <a:gradFill rotWithShape="1">
              <a:gsLst>
                <a:gs pos="0">
                  <a:srgbClr val="33CCFF"/>
                </a:gs>
                <a:gs pos="100000">
                  <a:srgbClr val="0066FF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4" name="Group 86"/>
          <p:cNvGrpSpPr>
            <a:grpSpLocks/>
          </p:cNvGrpSpPr>
          <p:nvPr/>
        </p:nvGrpSpPr>
        <p:grpSpPr bwMode="auto">
          <a:xfrm>
            <a:off x="3357554" y="3429000"/>
            <a:ext cx="714380" cy="878381"/>
            <a:chOff x="2874" y="1527"/>
            <a:chExt cx="1602" cy="852"/>
          </a:xfrm>
        </p:grpSpPr>
        <p:sp>
          <p:nvSpPr>
            <p:cNvPr id="79" name="Rectangle 87"/>
            <p:cNvSpPr>
              <a:spLocks noChangeArrowheads="1"/>
            </p:cNvSpPr>
            <p:nvPr/>
          </p:nvSpPr>
          <p:spPr bwMode="auto">
            <a:xfrm>
              <a:off x="2874" y="1941"/>
              <a:ext cx="1596" cy="438"/>
            </a:xfrm>
            <a:prstGeom prst="rect">
              <a:avLst/>
            </a:prstGeom>
            <a:gradFill rotWithShape="1">
              <a:gsLst>
                <a:gs pos="0">
                  <a:srgbClr val="33CCFF"/>
                </a:gs>
                <a:gs pos="100000">
                  <a:srgbClr val="0066FF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0" name="Freeform 88"/>
            <p:cNvSpPr>
              <a:spLocks/>
            </p:cNvSpPr>
            <p:nvPr/>
          </p:nvSpPr>
          <p:spPr bwMode="auto">
            <a:xfrm>
              <a:off x="2874" y="1527"/>
              <a:ext cx="1602" cy="41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84" y="0"/>
                </a:cxn>
                <a:cxn ang="0">
                  <a:pos x="138" y="0"/>
                </a:cxn>
                <a:cxn ang="0">
                  <a:pos x="198" y="0"/>
                </a:cxn>
                <a:cxn ang="0">
                  <a:pos x="252" y="6"/>
                </a:cxn>
                <a:cxn ang="0">
                  <a:pos x="306" y="6"/>
                </a:cxn>
                <a:cxn ang="0">
                  <a:pos x="360" y="12"/>
                </a:cxn>
                <a:cxn ang="0">
                  <a:pos x="414" y="12"/>
                </a:cxn>
                <a:cxn ang="0">
                  <a:pos x="468" y="18"/>
                </a:cxn>
                <a:cxn ang="0">
                  <a:pos x="522" y="24"/>
                </a:cxn>
                <a:cxn ang="0">
                  <a:pos x="576" y="24"/>
                </a:cxn>
                <a:cxn ang="0">
                  <a:pos x="624" y="30"/>
                </a:cxn>
                <a:cxn ang="0">
                  <a:pos x="678" y="36"/>
                </a:cxn>
                <a:cxn ang="0">
                  <a:pos x="726" y="42"/>
                </a:cxn>
                <a:cxn ang="0">
                  <a:pos x="774" y="48"/>
                </a:cxn>
                <a:cxn ang="0">
                  <a:pos x="828" y="60"/>
                </a:cxn>
                <a:cxn ang="0">
                  <a:pos x="870" y="66"/>
                </a:cxn>
                <a:cxn ang="0">
                  <a:pos x="918" y="72"/>
                </a:cxn>
                <a:cxn ang="0">
                  <a:pos x="966" y="84"/>
                </a:cxn>
                <a:cxn ang="0">
                  <a:pos x="1008" y="90"/>
                </a:cxn>
                <a:cxn ang="0">
                  <a:pos x="1050" y="102"/>
                </a:cxn>
                <a:cxn ang="0">
                  <a:pos x="1092" y="108"/>
                </a:cxn>
                <a:cxn ang="0">
                  <a:pos x="1134" y="120"/>
                </a:cxn>
                <a:cxn ang="0">
                  <a:pos x="1170" y="132"/>
                </a:cxn>
                <a:cxn ang="0">
                  <a:pos x="1206" y="138"/>
                </a:cxn>
                <a:cxn ang="0">
                  <a:pos x="1242" y="150"/>
                </a:cxn>
                <a:cxn ang="0">
                  <a:pos x="1278" y="162"/>
                </a:cxn>
                <a:cxn ang="0">
                  <a:pos x="1314" y="174"/>
                </a:cxn>
                <a:cxn ang="0">
                  <a:pos x="1344" y="186"/>
                </a:cxn>
                <a:cxn ang="0">
                  <a:pos x="1374" y="198"/>
                </a:cxn>
                <a:cxn ang="0">
                  <a:pos x="1398" y="210"/>
                </a:cxn>
                <a:cxn ang="0">
                  <a:pos x="1428" y="222"/>
                </a:cxn>
                <a:cxn ang="0">
                  <a:pos x="1452" y="240"/>
                </a:cxn>
                <a:cxn ang="0">
                  <a:pos x="1476" y="252"/>
                </a:cxn>
                <a:cxn ang="0">
                  <a:pos x="1494" y="264"/>
                </a:cxn>
                <a:cxn ang="0">
                  <a:pos x="1512" y="276"/>
                </a:cxn>
                <a:cxn ang="0">
                  <a:pos x="1530" y="294"/>
                </a:cxn>
                <a:cxn ang="0">
                  <a:pos x="1548" y="306"/>
                </a:cxn>
                <a:cxn ang="0">
                  <a:pos x="1560" y="318"/>
                </a:cxn>
                <a:cxn ang="0">
                  <a:pos x="1572" y="336"/>
                </a:cxn>
                <a:cxn ang="0">
                  <a:pos x="1578" y="348"/>
                </a:cxn>
                <a:cxn ang="0">
                  <a:pos x="1590" y="360"/>
                </a:cxn>
                <a:cxn ang="0">
                  <a:pos x="1596" y="378"/>
                </a:cxn>
                <a:cxn ang="0">
                  <a:pos x="1596" y="390"/>
                </a:cxn>
                <a:cxn ang="0">
                  <a:pos x="1602" y="408"/>
                </a:cxn>
                <a:cxn ang="0">
                  <a:pos x="0" y="414"/>
                </a:cxn>
              </a:cxnLst>
              <a:rect l="0" t="0" r="r" b="b"/>
              <a:pathLst>
                <a:path w="1602" h="414">
                  <a:moveTo>
                    <a:pt x="0" y="0"/>
                  </a:moveTo>
                  <a:lnTo>
                    <a:pt x="30" y="0"/>
                  </a:lnTo>
                  <a:lnTo>
                    <a:pt x="60" y="0"/>
                  </a:lnTo>
                  <a:lnTo>
                    <a:pt x="84" y="0"/>
                  </a:lnTo>
                  <a:lnTo>
                    <a:pt x="114" y="0"/>
                  </a:lnTo>
                  <a:lnTo>
                    <a:pt x="138" y="0"/>
                  </a:lnTo>
                  <a:lnTo>
                    <a:pt x="168" y="0"/>
                  </a:lnTo>
                  <a:lnTo>
                    <a:pt x="198" y="0"/>
                  </a:lnTo>
                  <a:lnTo>
                    <a:pt x="222" y="0"/>
                  </a:lnTo>
                  <a:lnTo>
                    <a:pt x="252" y="6"/>
                  </a:lnTo>
                  <a:lnTo>
                    <a:pt x="282" y="6"/>
                  </a:lnTo>
                  <a:lnTo>
                    <a:pt x="306" y="6"/>
                  </a:lnTo>
                  <a:lnTo>
                    <a:pt x="336" y="6"/>
                  </a:lnTo>
                  <a:lnTo>
                    <a:pt x="360" y="12"/>
                  </a:lnTo>
                  <a:lnTo>
                    <a:pt x="390" y="12"/>
                  </a:lnTo>
                  <a:lnTo>
                    <a:pt x="414" y="12"/>
                  </a:lnTo>
                  <a:lnTo>
                    <a:pt x="444" y="12"/>
                  </a:lnTo>
                  <a:lnTo>
                    <a:pt x="468" y="18"/>
                  </a:lnTo>
                  <a:lnTo>
                    <a:pt x="498" y="18"/>
                  </a:lnTo>
                  <a:lnTo>
                    <a:pt x="522" y="24"/>
                  </a:lnTo>
                  <a:lnTo>
                    <a:pt x="546" y="24"/>
                  </a:lnTo>
                  <a:lnTo>
                    <a:pt x="576" y="24"/>
                  </a:lnTo>
                  <a:lnTo>
                    <a:pt x="600" y="30"/>
                  </a:lnTo>
                  <a:lnTo>
                    <a:pt x="624" y="30"/>
                  </a:lnTo>
                  <a:lnTo>
                    <a:pt x="654" y="36"/>
                  </a:lnTo>
                  <a:lnTo>
                    <a:pt x="678" y="36"/>
                  </a:lnTo>
                  <a:lnTo>
                    <a:pt x="702" y="42"/>
                  </a:lnTo>
                  <a:lnTo>
                    <a:pt x="726" y="42"/>
                  </a:lnTo>
                  <a:lnTo>
                    <a:pt x="750" y="48"/>
                  </a:lnTo>
                  <a:lnTo>
                    <a:pt x="774" y="48"/>
                  </a:lnTo>
                  <a:lnTo>
                    <a:pt x="804" y="54"/>
                  </a:lnTo>
                  <a:lnTo>
                    <a:pt x="828" y="60"/>
                  </a:lnTo>
                  <a:lnTo>
                    <a:pt x="846" y="60"/>
                  </a:lnTo>
                  <a:lnTo>
                    <a:pt x="870" y="66"/>
                  </a:lnTo>
                  <a:lnTo>
                    <a:pt x="894" y="72"/>
                  </a:lnTo>
                  <a:lnTo>
                    <a:pt x="918" y="72"/>
                  </a:lnTo>
                  <a:lnTo>
                    <a:pt x="942" y="78"/>
                  </a:lnTo>
                  <a:lnTo>
                    <a:pt x="966" y="84"/>
                  </a:lnTo>
                  <a:lnTo>
                    <a:pt x="984" y="84"/>
                  </a:lnTo>
                  <a:lnTo>
                    <a:pt x="1008" y="90"/>
                  </a:lnTo>
                  <a:lnTo>
                    <a:pt x="1032" y="96"/>
                  </a:lnTo>
                  <a:lnTo>
                    <a:pt x="1050" y="102"/>
                  </a:lnTo>
                  <a:lnTo>
                    <a:pt x="1074" y="102"/>
                  </a:lnTo>
                  <a:lnTo>
                    <a:pt x="1092" y="108"/>
                  </a:lnTo>
                  <a:lnTo>
                    <a:pt x="1110" y="114"/>
                  </a:lnTo>
                  <a:lnTo>
                    <a:pt x="1134" y="120"/>
                  </a:lnTo>
                  <a:lnTo>
                    <a:pt x="1152" y="126"/>
                  </a:lnTo>
                  <a:lnTo>
                    <a:pt x="1170" y="132"/>
                  </a:lnTo>
                  <a:lnTo>
                    <a:pt x="1188" y="138"/>
                  </a:lnTo>
                  <a:lnTo>
                    <a:pt x="1206" y="138"/>
                  </a:lnTo>
                  <a:lnTo>
                    <a:pt x="1224" y="144"/>
                  </a:lnTo>
                  <a:lnTo>
                    <a:pt x="1242" y="150"/>
                  </a:lnTo>
                  <a:lnTo>
                    <a:pt x="1260" y="156"/>
                  </a:lnTo>
                  <a:lnTo>
                    <a:pt x="1278" y="162"/>
                  </a:lnTo>
                  <a:lnTo>
                    <a:pt x="1296" y="168"/>
                  </a:lnTo>
                  <a:lnTo>
                    <a:pt x="1314" y="174"/>
                  </a:lnTo>
                  <a:lnTo>
                    <a:pt x="1326" y="180"/>
                  </a:lnTo>
                  <a:lnTo>
                    <a:pt x="1344" y="186"/>
                  </a:lnTo>
                  <a:lnTo>
                    <a:pt x="1356" y="192"/>
                  </a:lnTo>
                  <a:lnTo>
                    <a:pt x="1374" y="198"/>
                  </a:lnTo>
                  <a:lnTo>
                    <a:pt x="1386" y="204"/>
                  </a:lnTo>
                  <a:lnTo>
                    <a:pt x="1398" y="210"/>
                  </a:lnTo>
                  <a:lnTo>
                    <a:pt x="1416" y="216"/>
                  </a:lnTo>
                  <a:lnTo>
                    <a:pt x="1428" y="222"/>
                  </a:lnTo>
                  <a:lnTo>
                    <a:pt x="1440" y="234"/>
                  </a:lnTo>
                  <a:lnTo>
                    <a:pt x="1452" y="240"/>
                  </a:lnTo>
                  <a:lnTo>
                    <a:pt x="1464" y="246"/>
                  </a:lnTo>
                  <a:lnTo>
                    <a:pt x="1476" y="252"/>
                  </a:lnTo>
                  <a:lnTo>
                    <a:pt x="1482" y="258"/>
                  </a:lnTo>
                  <a:lnTo>
                    <a:pt x="1494" y="264"/>
                  </a:lnTo>
                  <a:lnTo>
                    <a:pt x="1506" y="270"/>
                  </a:lnTo>
                  <a:lnTo>
                    <a:pt x="1512" y="276"/>
                  </a:lnTo>
                  <a:lnTo>
                    <a:pt x="1524" y="282"/>
                  </a:lnTo>
                  <a:lnTo>
                    <a:pt x="1530" y="294"/>
                  </a:lnTo>
                  <a:lnTo>
                    <a:pt x="1536" y="300"/>
                  </a:lnTo>
                  <a:lnTo>
                    <a:pt x="1548" y="306"/>
                  </a:lnTo>
                  <a:lnTo>
                    <a:pt x="1554" y="312"/>
                  </a:lnTo>
                  <a:lnTo>
                    <a:pt x="1560" y="318"/>
                  </a:lnTo>
                  <a:lnTo>
                    <a:pt x="1566" y="324"/>
                  </a:lnTo>
                  <a:lnTo>
                    <a:pt x="1572" y="336"/>
                  </a:lnTo>
                  <a:lnTo>
                    <a:pt x="1578" y="342"/>
                  </a:lnTo>
                  <a:lnTo>
                    <a:pt x="1578" y="348"/>
                  </a:lnTo>
                  <a:lnTo>
                    <a:pt x="1584" y="354"/>
                  </a:lnTo>
                  <a:lnTo>
                    <a:pt x="1590" y="360"/>
                  </a:lnTo>
                  <a:lnTo>
                    <a:pt x="1590" y="372"/>
                  </a:lnTo>
                  <a:lnTo>
                    <a:pt x="1596" y="378"/>
                  </a:lnTo>
                  <a:lnTo>
                    <a:pt x="1596" y="384"/>
                  </a:lnTo>
                  <a:lnTo>
                    <a:pt x="1596" y="390"/>
                  </a:lnTo>
                  <a:lnTo>
                    <a:pt x="1602" y="396"/>
                  </a:lnTo>
                  <a:lnTo>
                    <a:pt x="1602" y="408"/>
                  </a:lnTo>
                  <a:lnTo>
                    <a:pt x="1602" y="414"/>
                  </a:lnTo>
                  <a:lnTo>
                    <a:pt x="0" y="414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33CCFF"/>
                </a:gs>
                <a:gs pos="100000">
                  <a:srgbClr val="0066FF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5" name="Group 92"/>
          <p:cNvGrpSpPr>
            <a:grpSpLocks/>
          </p:cNvGrpSpPr>
          <p:nvPr/>
        </p:nvGrpSpPr>
        <p:grpSpPr bwMode="auto">
          <a:xfrm>
            <a:off x="3357554" y="3857628"/>
            <a:ext cx="714380" cy="878381"/>
            <a:chOff x="2874" y="1941"/>
            <a:chExt cx="1602" cy="852"/>
          </a:xfrm>
        </p:grpSpPr>
        <p:sp>
          <p:nvSpPr>
            <p:cNvPr id="77" name="Freeform 93"/>
            <p:cNvSpPr>
              <a:spLocks/>
            </p:cNvSpPr>
            <p:nvPr/>
          </p:nvSpPr>
          <p:spPr bwMode="auto">
            <a:xfrm>
              <a:off x="2874" y="1941"/>
              <a:ext cx="1602" cy="852"/>
            </a:xfrm>
            <a:custGeom>
              <a:avLst/>
              <a:gdLst/>
              <a:ahLst/>
              <a:cxnLst>
                <a:cxn ang="0">
                  <a:pos x="1602" y="12"/>
                </a:cxn>
                <a:cxn ang="0">
                  <a:pos x="1596" y="36"/>
                </a:cxn>
                <a:cxn ang="0">
                  <a:pos x="1584" y="54"/>
                </a:cxn>
                <a:cxn ang="0">
                  <a:pos x="1572" y="78"/>
                </a:cxn>
                <a:cxn ang="0">
                  <a:pos x="1554" y="96"/>
                </a:cxn>
                <a:cxn ang="0">
                  <a:pos x="1530" y="120"/>
                </a:cxn>
                <a:cxn ang="0">
                  <a:pos x="1506" y="138"/>
                </a:cxn>
                <a:cxn ang="0">
                  <a:pos x="1476" y="162"/>
                </a:cxn>
                <a:cxn ang="0">
                  <a:pos x="1440" y="180"/>
                </a:cxn>
                <a:cxn ang="0">
                  <a:pos x="1398" y="198"/>
                </a:cxn>
                <a:cxn ang="0">
                  <a:pos x="1356" y="216"/>
                </a:cxn>
                <a:cxn ang="0">
                  <a:pos x="1314" y="234"/>
                </a:cxn>
                <a:cxn ang="0">
                  <a:pos x="1260" y="252"/>
                </a:cxn>
                <a:cxn ang="0">
                  <a:pos x="1206" y="270"/>
                </a:cxn>
                <a:cxn ang="0">
                  <a:pos x="1152" y="288"/>
                </a:cxn>
                <a:cxn ang="0">
                  <a:pos x="1092" y="300"/>
                </a:cxn>
                <a:cxn ang="0">
                  <a:pos x="1032" y="318"/>
                </a:cxn>
                <a:cxn ang="0">
                  <a:pos x="966" y="330"/>
                </a:cxn>
                <a:cxn ang="0">
                  <a:pos x="894" y="342"/>
                </a:cxn>
                <a:cxn ang="0">
                  <a:pos x="828" y="354"/>
                </a:cxn>
                <a:cxn ang="0">
                  <a:pos x="750" y="366"/>
                </a:cxn>
                <a:cxn ang="0">
                  <a:pos x="678" y="372"/>
                </a:cxn>
                <a:cxn ang="0">
                  <a:pos x="600" y="384"/>
                </a:cxn>
                <a:cxn ang="0">
                  <a:pos x="522" y="390"/>
                </a:cxn>
                <a:cxn ang="0">
                  <a:pos x="444" y="396"/>
                </a:cxn>
                <a:cxn ang="0">
                  <a:pos x="360" y="402"/>
                </a:cxn>
                <a:cxn ang="0">
                  <a:pos x="282" y="408"/>
                </a:cxn>
                <a:cxn ang="0">
                  <a:pos x="198" y="408"/>
                </a:cxn>
                <a:cxn ang="0">
                  <a:pos x="114" y="414"/>
                </a:cxn>
                <a:cxn ang="0">
                  <a:pos x="30" y="414"/>
                </a:cxn>
                <a:cxn ang="0">
                  <a:pos x="30" y="852"/>
                </a:cxn>
                <a:cxn ang="0">
                  <a:pos x="114" y="852"/>
                </a:cxn>
                <a:cxn ang="0">
                  <a:pos x="198" y="846"/>
                </a:cxn>
                <a:cxn ang="0">
                  <a:pos x="282" y="846"/>
                </a:cxn>
                <a:cxn ang="0">
                  <a:pos x="360" y="840"/>
                </a:cxn>
                <a:cxn ang="0">
                  <a:pos x="444" y="834"/>
                </a:cxn>
                <a:cxn ang="0">
                  <a:pos x="522" y="828"/>
                </a:cxn>
                <a:cxn ang="0">
                  <a:pos x="600" y="822"/>
                </a:cxn>
                <a:cxn ang="0">
                  <a:pos x="678" y="810"/>
                </a:cxn>
                <a:cxn ang="0">
                  <a:pos x="750" y="804"/>
                </a:cxn>
                <a:cxn ang="0">
                  <a:pos x="828" y="792"/>
                </a:cxn>
                <a:cxn ang="0">
                  <a:pos x="894" y="780"/>
                </a:cxn>
                <a:cxn ang="0">
                  <a:pos x="966" y="768"/>
                </a:cxn>
                <a:cxn ang="0">
                  <a:pos x="1032" y="756"/>
                </a:cxn>
                <a:cxn ang="0">
                  <a:pos x="1092" y="738"/>
                </a:cxn>
                <a:cxn ang="0">
                  <a:pos x="1152" y="726"/>
                </a:cxn>
                <a:cxn ang="0">
                  <a:pos x="1206" y="708"/>
                </a:cxn>
                <a:cxn ang="0">
                  <a:pos x="1260" y="690"/>
                </a:cxn>
                <a:cxn ang="0">
                  <a:pos x="1314" y="672"/>
                </a:cxn>
                <a:cxn ang="0">
                  <a:pos x="1356" y="654"/>
                </a:cxn>
                <a:cxn ang="0">
                  <a:pos x="1398" y="636"/>
                </a:cxn>
                <a:cxn ang="0">
                  <a:pos x="1440" y="618"/>
                </a:cxn>
                <a:cxn ang="0">
                  <a:pos x="1476" y="600"/>
                </a:cxn>
                <a:cxn ang="0">
                  <a:pos x="1506" y="576"/>
                </a:cxn>
                <a:cxn ang="0">
                  <a:pos x="1530" y="558"/>
                </a:cxn>
                <a:cxn ang="0">
                  <a:pos x="1554" y="534"/>
                </a:cxn>
                <a:cxn ang="0">
                  <a:pos x="1572" y="516"/>
                </a:cxn>
                <a:cxn ang="0">
                  <a:pos x="1584" y="492"/>
                </a:cxn>
                <a:cxn ang="0">
                  <a:pos x="1596" y="474"/>
                </a:cxn>
                <a:cxn ang="0">
                  <a:pos x="1602" y="450"/>
                </a:cxn>
                <a:cxn ang="0">
                  <a:pos x="1602" y="0"/>
                </a:cxn>
              </a:cxnLst>
              <a:rect l="0" t="0" r="r" b="b"/>
              <a:pathLst>
                <a:path w="1602" h="852">
                  <a:moveTo>
                    <a:pt x="1602" y="0"/>
                  </a:moveTo>
                  <a:lnTo>
                    <a:pt x="1602" y="6"/>
                  </a:lnTo>
                  <a:lnTo>
                    <a:pt x="1602" y="12"/>
                  </a:lnTo>
                  <a:lnTo>
                    <a:pt x="1596" y="18"/>
                  </a:lnTo>
                  <a:lnTo>
                    <a:pt x="1596" y="30"/>
                  </a:lnTo>
                  <a:lnTo>
                    <a:pt x="1596" y="36"/>
                  </a:lnTo>
                  <a:lnTo>
                    <a:pt x="1590" y="42"/>
                  </a:lnTo>
                  <a:lnTo>
                    <a:pt x="1590" y="48"/>
                  </a:lnTo>
                  <a:lnTo>
                    <a:pt x="1584" y="54"/>
                  </a:lnTo>
                  <a:lnTo>
                    <a:pt x="1578" y="66"/>
                  </a:lnTo>
                  <a:lnTo>
                    <a:pt x="1578" y="72"/>
                  </a:lnTo>
                  <a:lnTo>
                    <a:pt x="1572" y="78"/>
                  </a:lnTo>
                  <a:lnTo>
                    <a:pt x="1566" y="84"/>
                  </a:lnTo>
                  <a:lnTo>
                    <a:pt x="1560" y="90"/>
                  </a:lnTo>
                  <a:lnTo>
                    <a:pt x="1554" y="96"/>
                  </a:lnTo>
                  <a:lnTo>
                    <a:pt x="1548" y="108"/>
                  </a:lnTo>
                  <a:lnTo>
                    <a:pt x="1536" y="114"/>
                  </a:lnTo>
                  <a:lnTo>
                    <a:pt x="1530" y="120"/>
                  </a:lnTo>
                  <a:lnTo>
                    <a:pt x="1524" y="126"/>
                  </a:lnTo>
                  <a:lnTo>
                    <a:pt x="1512" y="132"/>
                  </a:lnTo>
                  <a:lnTo>
                    <a:pt x="1506" y="138"/>
                  </a:lnTo>
                  <a:lnTo>
                    <a:pt x="1494" y="144"/>
                  </a:lnTo>
                  <a:lnTo>
                    <a:pt x="1482" y="156"/>
                  </a:lnTo>
                  <a:lnTo>
                    <a:pt x="1476" y="162"/>
                  </a:lnTo>
                  <a:lnTo>
                    <a:pt x="1464" y="168"/>
                  </a:lnTo>
                  <a:lnTo>
                    <a:pt x="1452" y="174"/>
                  </a:lnTo>
                  <a:lnTo>
                    <a:pt x="1440" y="180"/>
                  </a:lnTo>
                  <a:lnTo>
                    <a:pt x="1428" y="186"/>
                  </a:lnTo>
                  <a:lnTo>
                    <a:pt x="1416" y="192"/>
                  </a:lnTo>
                  <a:lnTo>
                    <a:pt x="1398" y="198"/>
                  </a:lnTo>
                  <a:lnTo>
                    <a:pt x="1386" y="204"/>
                  </a:lnTo>
                  <a:lnTo>
                    <a:pt x="1374" y="210"/>
                  </a:lnTo>
                  <a:lnTo>
                    <a:pt x="1356" y="216"/>
                  </a:lnTo>
                  <a:lnTo>
                    <a:pt x="1344" y="222"/>
                  </a:lnTo>
                  <a:lnTo>
                    <a:pt x="1326" y="228"/>
                  </a:lnTo>
                  <a:lnTo>
                    <a:pt x="1314" y="234"/>
                  </a:lnTo>
                  <a:lnTo>
                    <a:pt x="1296" y="240"/>
                  </a:lnTo>
                  <a:lnTo>
                    <a:pt x="1278" y="246"/>
                  </a:lnTo>
                  <a:lnTo>
                    <a:pt x="1260" y="252"/>
                  </a:lnTo>
                  <a:lnTo>
                    <a:pt x="1242" y="258"/>
                  </a:lnTo>
                  <a:lnTo>
                    <a:pt x="1224" y="264"/>
                  </a:lnTo>
                  <a:lnTo>
                    <a:pt x="1206" y="270"/>
                  </a:lnTo>
                  <a:lnTo>
                    <a:pt x="1188" y="276"/>
                  </a:lnTo>
                  <a:lnTo>
                    <a:pt x="1170" y="282"/>
                  </a:lnTo>
                  <a:lnTo>
                    <a:pt x="1152" y="288"/>
                  </a:lnTo>
                  <a:lnTo>
                    <a:pt x="1134" y="294"/>
                  </a:lnTo>
                  <a:lnTo>
                    <a:pt x="1110" y="294"/>
                  </a:lnTo>
                  <a:lnTo>
                    <a:pt x="1092" y="300"/>
                  </a:lnTo>
                  <a:lnTo>
                    <a:pt x="1074" y="306"/>
                  </a:lnTo>
                  <a:lnTo>
                    <a:pt x="1050" y="312"/>
                  </a:lnTo>
                  <a:lnTo>
                    <a:pt x="1032" y="318"/>
                  </a:lnTo>
                  <a:lnTo>
                    <a:pt x="1008" y="318"/>
                  </a:lnTo>
                  <a:lnTo>
                    <a:pt x="984" y="324"/>
                  </a:lnTo>
                  <a:lnTo>
                    <a:pt x="966" y="330"/>
                  </a:lnTo>
                  <a:lnTo>
                    <a:pt x="942" y="336"/>
                  </a:lnTo>
                  <a:lnTo>
                    <a:pt x="918" y="336"/>
                  </a:lnTo>
                  <a:lnTo>
                    <a:pt x="894" y="342"/>
                  </a:lnTo>
                  <a:lnTo>
                    <a:pt x="870" y="348"/>
                  </a:lnTo>
                  <a:lnTo>
                    <a:pt x="846" y="348"/>
                  </a:lnTo>
                  <a:lnTo>
                    <a:pt x="828" y="354"/>
                  </a:lnTo>
                  <a:lnTo>
                    <a:pt x="804" y="360"/>
                  </a:lnTo>
                  <a:lnTo>
                    <a:pt x="774" y="360"/>
                  </a:lnTo>
                  <a:lnTo>
                    <a:pt x="750" y="366"/>
                  </a:lnTo>
                  <a:lnTo>
                    <a:pt x="726" y="366"/>
                  </a:lnTo>
                  <a:lnTo>
                    <a:pt x="702" y="372"/>
                  </a:lnTo>
                  <a:lnTo>
                    <a:pt x="678" y="372"/>
                  </a:lnTo>
                  <a:lnTo>
                    <a:pt x="654" y="378"/>
                  </a:lnTo>
                  <a:lnTo>
                    <a:pt x="624" y="378"/>
                  </a:lnTo>
                  <a:lnTo>
                    <a:pt x="600" y="384"/>
                  </a:lnTo>
                  <a:lnTo>
                    <a:pt x="576" y="384"/>
                  </a:lnTo>
                  <a:lnTo>
                    <a:pt x="546" y="390"/>
                  </a:lnTo>
                  <a:lnTo>
                    <a:pt x="522" y="390"/>
                  </a:lnTo>
                  <a:lnTo>
                    <a:pt x="498" y="390"/>
                  </a:lnTo>
                  <a:lnTo>
                    <a:pt x="468" y="396"/>
                  </a:lnTo>
                  <a:lnTo>
                    <a:pt x="444" y="396"/>
                  </a:lnTo>
                  <a:lnTo>
                    <a:pt x="414" y="396"/>
                  </a:lnTo>
                  <a:lnTo>
                    <a:pt x="390" y="402"/>
                  </a:lnTo>
                  <a:lnTo>
                    <a:pt x="360" y="402"/>
                  </a:lnTo>
                  <a:lnTo>
                    <a:pt x="336" y="402"/>
                  </a:lnTo>
                  <a:lnTo>
                    <a:pt x="306" y="402"/>
                  </a:lnTo>
                  <a:lnTo>
                    <a:pt x="282" y="408"/>
                  </a:lnTo>
                  <a:lnTo>
                    <a:pt x="252" y="408"/>
                  </a:lnTo>
                  <a:lnTo>
                    <a:pt x="222" y="408"/>
                  </a:lnTo>
                  <a:lnTo>
                    <a:pt x="198" y="408"/>
                  </a:lnTo>
                  <a:lnTo>
                    <a:pt x="168" y="408"/>
                  </a:lnTo>
                  <a:lnTo>
                    <a:pt x="138" y="408"/>
                  </a:lnTo>
                  <a:lnTo>
                    <a:pt x="114" y="414"/>
                  </a:lnTo>
                  <a:lnTo>
                    <a:pt x="84" y="414"/>
                  </a:lnTo>
                  <a:lnTo>
                    <a:pt x="60" y="414"/>
                  </a:lnTo>
                  <a:lnTo>
                    <a:pt x="30" y="414"/>
                  </a:lnTo>
                  <a:lnTo>
                    <a:pt x="0" y="414"/>
                  </a:lnTo>
                  <a:lnTo>
                    <a:pt x="0" y="852"/>
                  </a:lnTo>
                  <a:lnTo>
                    <a:pt x="30" y="852"/>
                  </a:lnTo>
                  <a:lnTo>
                    <a:pt x="60" y="852"/>
                  </a:lnTo>
                  <a:lnTo>
                    <a:pt x="84" y="852"/>
                  </a:lnTo>
                  <a:lnTo>
                    <a:pt x="114" y="852"/>
                  </a:lnTo>
                  <a:lnTo>
                    <a:pt x="138" y="846"/>
                  </a:lnTo>
                  <a:lnTo>
                    <a:pt x="168" y="846"/>
                  </a:lnTo>
                  <a:lnTo>
                    <a:pt x="198" y="846"/>
                  </a:lnTo>
                  <a:lnTo>
                    <a:pt x="222" y="846"/>
                  </a:lnTo>
                  <a:lnTo>
                    <a:pt x="252" y="846"/>
                  </a:lnTo>
                  <a:lnTo>
                    <a:pt x="282" y="846"/>
                  </a:lnTo>
                  <a:lnTo>
                    <a:pt x="306" y="840"/>
                  </a:lnTo>
                  <a:lnTo>
                    <a:pt x="336" y="840"/>
                  </a:lnTo>
                  <a:lnTo>
                    <a:pt x="360" y="840"/>
                  </a:lnTo>
                  <a:lnTo>
                    <a:pt x="390" y="840"/>
                  </a:lnTo>
                  <a:lnTo>
                    <a:pt x="414" y="834"/>
                  </a:lnTo>
                  <a:lnTo>
                    <a:pt x="444" y="834"/>
                  </a:lnTo>
                  <a:lnTo>
                    <a:pt x="468" y="834"/>
                  </a:lnTo>
                  <a:lnTo>
                    <a:pt x="498" y="828"/>
                  </a:lnTo>
                  <a:lnTo>
                    <a:pt x="522" y="828"/>
                  </a:lnTo>
                  <a:lnTo>
                    <a:pt x="546" y="828"/>
                  </a:lnTo>
                  <a:lnTo>
                    <a:pt x="576" y="822"/>
                  </a:lnTo>
                  <a:lnTo>
                    <a:pt x="600" y="822"/>
                  </a:lnTo>
                  <a:lnTo>
                    <a:pt x="624" y="816"/>
                  </a:lnTo>
                  <a:lnTo>
                    <a:pt x="654" y="816"/>
                  </a:lnTo>
                  <a:lnTo>
                    <a:pt x="678" y="810"/>
                  </a:lnTo>
                  <a:lnTo>
                    <a:pt x="702" y="810"/>
                  </a:lnTo>
                  <a:lnTo>
                    <a:pt x="726" y="804"/>
                  </a:lnTo>
                  <a:lnTo>
                    <a:pt x="750" y="804"/>
                  </a:lnTo>
                  <a:lnTo>
                    <a:pt x="774" y="798"/>
                  </a:lnTo>
                  <a:lnTo>
                    <a:pt x="804" y="798"/>
                  </a:lnTo>
                  <a:lnTo>
                    <a:pt x="828" y="792"/>
                  </a:lnTo>
                  <a:lnTo>
                    <a:pt x="846" y="786"/>
                  </a:lnTo>
                  <a:lnTo>
                    <a:pt x="870" y="786"/>
                  </a:lnTo>
                  <a:lnTo>
                    <a:pt x="894" y="780"/>
                  </a:lnTo>
                  <a:lnTo>
                    <a:pt x="918" y="774"/>
                  </a:lnTo>
                  <a:lnTo>
                    <a:pt x="942" y="774"/>
                  </a:lnTo>
                  <a:lnTo>
                    <a:pt x="966" y="768"/>
                  </a:lnTo>
                  <a:lnTo>
                    <a:pt x="984" y="762"/>
                  </a:lnTo>
                  <a:lnTo>
                    <a:pt x="1008" y="756"/>
                  </a:lnTo>
                  <a:lnTo>
                    <a:pt x="1032" y="756"/>
                  </a:lnTo>
                  <a:lnTo>
                    <a:pt x="1050" y="750"/>
                  </a:lnTo>
                  <a:lnTo>
                    <a:pt x="1074" y="744"/>
                  </a:lnTo>
                  <a:lnTo>
                    <a:pt x="1092" y="738"/>
                  </a:lnTo>
                  <a:lnTo>
                    <a:pt x="1110" y="732"/>
                  </a:lnTo>
                  <a:lnTo>
                    <a:pt x="1134" y="732"/>
                  </a:lnTo>
                  <a:lnTo>
                    <a:pt x="1152" y="726"/>
                  </a:lnTo>
                  <a:lnTo>
                    <a:pt x="1170" y="720"/>
                  </a:lnTo>
                  <a:lnTo>
                    <a:pt x="1188" y="714"/>
                  </a:lnTo>
                  <a:lnTo>
                    <a:pt x="1206" y="708"/>
                  </a:lnTo>
                  <a:lnTo>
                    <a:pt x="1224" y="702"/>
                  </a:lnTo>
                  <a:lnTo>
                    <a:pt x="1242" y="696"/>
                  </a:lnTo>
                  <a:lnTo>
                    <a:pt x="1260" y="690"/>
                  </a:lnTo>
                  <a:lnTo>
                    <a:pt x="1278" y="684"/>
                  </a:lnTo>
                  <a:lnTo>
                    <a:pt x="1296" y="678"/>
                  </a:lnTo>
                  <a:lnTo>
                    <a:pt x="1314" y="672"/>
                  </a:lnTo>
                  <a:lnTo>
                    <a:pt x="1326" y="666"/>
                  </a:lnTo>
                  <a:lnTo>
                    <a:pt x="1344" y="660"/>
                  </a:lnTo>
                  <a:lnTo>
                    <a:pt x="1356" y="654"/>
                  </a:lnTo>
                  <a:lnTo>
                    <a:pt x="1374" y="648"/>
                  </a:lnTo>
                  <a:lnTo>
                    <a:pt x="1386" y="642"/>
                  </a:lnTo>
                  <a:lnTo>
                    <a:pt x="1398" y="636"/>
                  </a:lnTo>
                  <a:lnTo>
                    <a:pt x="1416" y="630"/>
                  </a:lnTo>
                  <a:lnTo>
                    <a:pt x="1428" y="624"/>
                  </a:lnTo>
                  <a:lnTo>
                    <a:pt x="1440" y="618"/>
                  </a:lnTo>
                  <a:lnTo>
                    <a:pt x="1452" y="612"/>
                  </a:lnTo>
                  <a:lnTo>
                    <a:pt x="1464" y="606"/>
                  </a:lnTo>
                  <a:lnTo>
                    <a:pt x="1476" y="600"/>
                  </a:lnTo>
                  <a:lnTo>
                    <a:pt x="1482" y="594"/>
                  </a:lnTo>
                  <a:lnTo>
                    <a:pt x="1494" y="582"/>
                  </a:lnTo>
                  <a:lnTo>
                    <a:pt x="1506" y="576"/>
                  </a:lnTo>
                  <a:lnTo>
                    <a:pt x="1512" y="570"/>
                  </a:lnTo>
                  <a:lnTo>
                    <a:pt x="1524" y="564"/>
                  </a:lnTo>
                  <a:lnTo>
                    <a:pt x="1530" y="558"/>
                  </a:lnTo>
                  <a:lnTo>
                    <a:pt x="1536" y="552"/>
                  </a:lnTo>
                  <a:lnTo>
                    <a:pt x="1548" y="546"/>
                  </a:lnTo>
                  <a:lnTo>
                    <a:pt x="1554" y="534"/>
                  </a:lnTo>
                  <a:lnTo>
                    <a:pt x="1560" y="528"/>
                  </a:lnTo>
                  <a:lnTo>
                    <a:pt x="1566" y="522"/>
                  </a:lnTo>
                  <a:lnTo>
                    <a:pt x="1572" y="516"/>
                  </a:lnTo>
                  <a:lnTo>
                    <a:pt x="1578" y="510"/>
                  </a:lnTo>
                  <a:lnTo>
                    <a:pt x="1578" y="504"/>
                  </a:lnTo>
                  <a:lnTo>
                    <a:pt x="1584" y="492"/>
                  </a:lnTo>
                  <a:lnTo>
                    <a:pt x="1590" y="486"/>
                  </a:lnTo>
                  <a:lnTo>
                    <a:pt x="1590" y="480"/>
                  </a:lnTo>
                  <a:lnTo>
                    <a:pt x="1596" y="474"/>
                  </a:lnTo>
                  <a:lnTo>
                    <a:pt x="1596" y="468"/>
                  </a:lnTo>
                  <a:lnTo>
                    <a:pt x="1596" y="456"/>
                  </a:lnTo>
                  <a:lnTo>
                    <a:pt x="1602" y="450"/>
                  </a:lnTo>
                  <a:lnTo>
                    <a:pt x="1602" y="444"/>
                  </a:lnTo>
                  <a:lnTo>
                    <a:pt x="1602" y="438"/>
                  </a:lnTo>
                  <a:lnTo>
                    <a:pt x="1602" y="0"/>
                  </a:lnTo>
                  <a:close/>
                </a:path>
              </a:pathLst>
            </a:custGeom>
            <a:gradFill rotWithShape="1">
              <a:gsLst>
                <a:gs pos="0">
                  <a:srgbClr val="33CCFF"/>
                </a:gs>
                <a:gs pos="100000">
                  <a:srgbClr val="0066FF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8" name="Freeform 94"/>
            <p:cNvSpPr>
              <a:spLocks/>
            </p:cNvSpPr>
            <p:nvPr/>
          </p:nvSpPr>
          <p:spPr bwMode="auto">
            <a:xfrm>
              <a:off x="2874" y="1941"/>
              <a:ext cx="1602" cy="414"/>
            </a:xfrm>
            <a:custGeom>
              <a:avLst/>
              <a:gdLst/>
              <a:ahLst/>
              <a:cxnLst>
                <a:cxn ang="0">
                  <a:pos x="1602" y="6"/>
                </a:cxn>
                <a:cxn ang="0">
                  <a:pos x="1596" y="18"/>
                </a:cxn>
                <a:cxn ang="0">
                  <a:pos x="1596" y="36"/>
                </a:cxn>
                <a:cxn ang="0">
                  <a:pos x="1590" y="48"/>
                </a:cxn>
                <a:cxn ang="0">
                  <a:pos x="1578" y="66"/>
                </a:cxn>
                <a:cxn ang="0">
                  <a:pos x="1572" y="78"/>
                </a:cxn>
                <a:cxn ang="0">
                  <a:pos x="1560" y="90"/>
                </a:cxn>
                <a:cxn ang="0">
                  <a:pos x="1548" y="108"/>
                </a:cxn>
                <a:cxn ang="0">
                  <a:pos x="1530" y="120"/>
                </a:cxn>
                <a:cxn ang="0">
                  <a:pos x="1512" y="132"/>
                </a:cxn>
                <a:cxn ang="0">
                  <a:pos x="1494" y="144"/>
                </a:cxn>
                <a:cxn ang="0">
                  <a:pos x="1476" y="162"/>
                </a:cxn>
                <a:cxn ang="0">
                  <a:pos x="1452" y="174"/>
                </a:cxn>
                <a:cxn ang="0">
                  <a:pos x="1428" y="186"/>
                </a:cxn>
                <a:cxn ang="0">
                  <a:pos x="1398" y="198"/>
                </a:cxn>
                <a:cxn ang="0">
                  <a:pos x="1374" y="210"/>
                </a:cxn>
                <a:cxn ang="0">
                  <a:pos x="1344" y="222"/>
                </a:cxn>
                <a:cxn ang="0">
                  <a:pos x="1314" y="234"/>
                </a:cxn>
                <a:cxn ang="0">
                  <a:pos x="1278" y="246"/>
                </a:cxn>
                <a:cxn ang="0">
                  <a:pos x="1242" y="258"/>
                </a:cxn>
                <a:cxn ang="0">
                  <a:pos x="1206" y="270"/>
                </a:cxn>
                <a:cxn ang="0">
                  <a:pos x="1170" y="282"/>
                </a:cxn>
                <a:cxn ang="0">
                  <a:pos x="1134" y="294"/>
                </a:cxn>
                <a:cxn ang="0">
                  <a:pos x="1092" y="300"/>
                </a:cxn>
                <a:cxn ang="0">
                  <a:pos x="1050" y="312"/>
                </a:cxn>
                <a:cxn ang="0">
                  <a:pos x="1008" y="318"/>
                </a:cxn>
                <a:cxn ang="0">
                  <a:pos x="966" y="330"/>
                </a:cxn>
                <a:cxn ang="0">
                  <a:pos x="918" y="336"/>
                </a:cxn>
                <a:cxn ang="0">
                  <a:pos x="870" y="348"/>
                </a:cxn>
                <a:cxn ang="0">
                  <a:pos x="828" y="354"/>
                </a:cxn>
                <a:cxn ang="0">
                  <a:pos x="774" y="360"/>
                </a:cxn>
                <a:cxn ang="0">
                  <a:pos x="726" y="366"/>
                </a:cxn>
                <a:cxn ang="0">
                  <a:pos x="678" y="372"/>
                </a:cxn>
                <a:cxn ang="0">
                  <a:pos x="624" y="378"/>
                </a:cxn>
                <a:cxn ang="0">
                  <a:pos x="576" y="384"/>
                </a:cxn>
                <a:cxn ang="0">
                  <a:pos x="522" y="390"/>
                </a:cxn>
                <a:cxn ang="0">
                  <a:pos x="468" y="396"/>
                </a:cxn>
                <a:cxn ang="0">
                  <a:pos x="414" y="396"/>
                </a:cxn>
                <a:cxn ang="0">
                  <a:pos x="360" y="402"/>
                </a:cxn>
                <a:cxn ang="0">
                  <a:pos x="306" y="402"/>
                </a:cxn>
                <a:cxn ang="0">
                  <a:pos x="252" y="408"/>
                </a:cxn>
                <a:cxn ang="0">
                  <a:pos x="198" y="408"/>
                </a:cxn>
                <a:cxn ang="0">
                  <a:pos x="138" y="408"/>
                </a:cxn>
                <a:cxn ang="0">
                  <a:pos x="84" y="414"/>
                </a:cxn>
                <a:cxn ang="0">
                  <a:pos x="30" y="414"/>
                </a:cxn>
                <a:cxn ang="0">
                  <a:pos x="0" y="0"/>
                </a:cxn>
              </a:cxnLst>
              <a:rect l="0" t="0" r="r" b="b"/>
              <a:pathLst>
                <a:path w="1602" h="414">
                  <a:moveTo>
                    <a:pt x="1602" y="0"/>
                  </a:moveTo>
                  <a:lnTo>
                    <a:pt x="1602" y="6"/>
                  </a:lnTo>
                  <a:lnTo>
                    <a:pt x="1602" y="12"/>
                  </a:lnTo>
                  <a:lnTo>
                    <a:pt x="1596" y="18"/>
                  </a:lnTo>
                  <a:lnTo>
                    <a:pt x="1596" y="30"/>
                  </a:lnTo>
                  <a:lnTo>
                    <a:pt x="1596" y="36"/>
                  </a:lnTo>
                  <a:lnTo>
                    <a:pt x="1590" y="42"/>
                  </a:lnTo>
                  <a:lnTo>
                    <a:pt x="1590" y="48"/>
                  </a:lnTo>
                  <a:lnTo>
                    <a:pt x="1584" y="54"/>
                  </a:lnTo>
                  <a:lnTo>
                    <a:pt x="1578" y="66"/>
                  </a:lnTo>
                  <a:lnTo>
                    <a:pt x="1578" y="72"/>
                  </a:lnTo>
                  <a:lnTo>
                    <a:pt x="1572" y="78"/>
                  </a:lnTo>
                  <a:lnTo>
                    <a:pt x="1566" y="84"/>
                  </a:lnTo>
                  <a:lnTo>
                    <a:pt x="1560" y="90"/>
                  </a:lnTo>
                  <a:lnTo>
                    <a:pt x="1554" y="96"/>
                  </a:lnTo>
                  <a:lnTo>
                    <a:pt x="1548" y="108"/>
                  </a:lnTo>
                  <a:lnTo>
                    <a:pt x="1536" y="114"/>
                  </a:lnTo>
                  <a:lnTo>
                    <a:pt x="1530" y="120"/>
                  </a:lnTo>
                  <a:lnTo>
                    <a:pt x="1524" y="126"/>
                  </a:lnTo>
                  <a:lnTo>
                    <a:pt x="1512" y="132"/>
                  </a:lnTo>
                  <a:lnTo>
                    <a:pt x="1506" y="138"/>
                  </a:lnTo>
                  <a:lnTo>
                    <a:pt x="1494" y="144"/>
                  </a:lnTo>
                  <a:lnTo>
                    <a:pt x="1482" y="156"/>
                  </a:lnTo>
                  <a:lnTo>
                    <a:pt x="1476" y="162"/>
                  </a:lnTo>
                  <a:lnTo>
                    <a:pt x="1464" y="168"/>
                  </a:lnTo>
                  <a:lnTo>
                    <a:pt x="1452" y="174"/>
                  </a:lnTo>
                  <a:lnTo>
                    <a:pt x="1440" y="180"/>
                  </a:lnTo>
                  <a:lnTo>
                    <a:pt x="1428" y="186"/>
                  </a:lnTo>
                  <a:lnTo>
                    <a:pt x="1416" y="192"/>
                  </a:lnTo>
                  <a:lnTo>
                    <a:pt x="1398" y="198"/>
                  </a:lnTo>
                  <a:lnTo>
                    <a:pt x="1386" y="204"/>
                  </a:lnTo>
                  <a:lnTo>
                    <a:pt x="1374" y="210"/>
                  </a:lnTo>
                  <a:lnTo>
                    <a:pt x="1356" y="216"/>
                  </a:lnTo>
                  <a:lnTo>
                    <a:pt x="1344" y="222"/>
                  </a:lnTo>
                  <a:lnTo>
                    <a:pt x="1326" y="228"/>
                  </a:lnTo>
                  <a:lnTo>
                    <a:pt x="1314" y="234"/>
                  </a:lnTo>
                  <a:lnTo>
                    <a:pt x="1296" y="240"/>
                  </a:lnTo>
                  <a:lnTo>
                    <a:pt x="1278" y="246"/>
                  </a:lnTo>
                  <a:lnTo>
                    <a:pt x="1260" y="252"/>
                  </a:lnTo>
                  <a:lnTo>
                    <a:pt x="1242" y="258"/>
                  </a:lnTo>
                  <a:lnTo>
                    <a:pt x="1224" y="264"/>
                  </a:lnTo>
                  <a:lnTo>
                    <a:pt x="1206" y="270"/>
                  </a:lnTo>
                  <a:lnTo>
                    <a:pt x="1188" y="276"/>
                  </a:lnTo>
                  <a:lnTo>
                    <a:pt x="1170" y="282"/>
                  </a:lnTo>
                  <a:lnTo>
                    <a:pt x="1152" y="288"/>
                  </a:lnTo>
                  <a:lnTo>
                    <a:pt x="1134" y="294"/>
                  </a:lnTo>
                  <a:lnTo>
                    <a:pt x="1110" y="294"/>
                  </a:lnTo>
                  <a:lnTo>
                    <a:pt x="1092" y="300"/>
                  </a:lnTo>
                  <a:lnTo>
                    <a:pt x="1074" y="306"/>
                  </a:lnTo>
                  <a:lnTo>
                    <a:pt x="1050" y="312"/>
                  </a:lnTo>
                  <a:lnTo>
                    <a:pt x="1032" y="318"/>
                  </a:lnTo>
                  <a:lnTo>
                    <a:pt x="1008" y="318"/>
                  </a:lnTo>
                  <a:lnTo>
                    <a:pt x="984" y="324"/>
                  </a:lnTo>
                  <a:lnTo>
                    <a:pt x="966" y="330"/>
                  </a:lnTo>
                  <a:lnTo>
                    <a:pt x="942" y="336"/>
                  </a:lnTo>
                  <a:lnTo>
                    <a:pt x="918" y="336"/>
                  </a:lnTo>
                  <a:lnTo>
                    <a:pt x="894" y="342"/>
                  </a:lnTo>
                  <a:lnTo>
                    <a:pt x="870" y="348"/>
                  </a:lnTo>
                  <a:lnTo>
                    <a:pt x="846" y="348"/>
                  </a:lnTo>
                  <a:lnTo>
                    <a:pt x="828" y="354"/>
                  </a:lnTo>
                  <a:lnTo>
                    <a:pt x="804" y="360"/>
                  </a:lnTo>
                  <a:lnTo>
                    <a:pt x="774" y="360"/>
                  </a:lnTo>
                  <a:lnTo>
                    <a:pt x="750" y="366"/>
                  </a:lnTo>
                  <a:lnTo>
                    <a:pt x="726" y="366"/>
                  </a:lnTo>
                  <a:lnTo>
                    <a:pt x="702" y="372"/>
                  </a:lnTo>
                  <a:lnTo>
                    <a:pt x="678" y="372"/>
                  </a:lnTo>
                  <a:lnTo>
                    <a:pt x="654" y="378"/>
                  </a:lnTo>
                  <a:lnTo>
                    <a:pt x="624" y="378"/>
                  </a:lnTo>
                  <a:lnTo>
                    <a:pt x="600" y="384"/>
                  </a:lnTo>
                  <a:lnTo>
                    <a:pt x="576" y="384"/>
                  </a:lnTo>
                  <a:lnTo>
                    <a:pt x="546" y="390"/>
                  </a:lnTo>
                  <a:lnTo>
                    <a:pt x="522" y="390"/>
                  </a:lnTo>
                  <a:lnTo>
                    <a:pt x="498" y="390"/>
                  </a:lnTo>
                  <a:lnTo>
                    <a:pt x="468" y="396"/>
                  </a:lnTo>
                  <a:lnTo>
                    <a:pt x="444" y="396"/>
                  </a:lnTo>
                  <a:lnTo>
                    <a:pt x="414" y="396"/>
                  </a:lnTo>
                  <a:lnTo>
                    <a:pt x="390" y="402"/>
                  </a:lnTo>
                  <a:lnTo>
                    <a:pt x="360" y="402"/>
                  </a:lnTo>
                  <a:lnTo>
                    <a:pt x="336" y="402"/>
                  </a:lnTo>
                  <a:lnTo>
                    <a:pt x="306" y="402"/>
                  </a:lnTo>
                  <a:lnTo>
                    <a:pt x="282" y="408"/>
                  </a:lnTo>
                  <a:lnTo>
                    <a:pt x="252" y="408"/>
                  </a:lnTo>
                  <a:lnTo>
                    <a:pt x="222" y="408"/>
                  </a:lnTo>
                  <a:lnTo>
                    <a:pt x="198" y="408"/>
                  </a:lnTo>
                  <a:lnTo>
                    <a:pt x="168" y="408"/>
                  </a:lnTo>
                  <a:lnTo>
                    <a:pt x="138" y="408"/>
                  </a:lnTo>
                  <a:lnTo>
                    <a:pt x="114" y="414"/>
                  </a:lnTo>
                  <a:lnTo>
                    <a:pt x="84" y="414"/>
                  </a:lnTo>
                  <a:lnTo>
                    <a:pt x="60" y="414"/>
                  </a:lnTo>
                  <a:lnTo>
                    <a:pt x="30" y="414"/>
                  </a:lnTo>
                  <a:lnTo>
                    <a:pt x="0" y="414"/>
                  </a:lnTo>
                  <a:lnTo>
                    <a:pt x="0" y="0"/>
                  </a:lnTo>
                  <a:lnTo>
                    <a:pt x="1602" y="0"/>
                  </a:lnTo>
                  <a:close/>
                </a:path>
              </a:pathLst>
            </a:custGeom>
            <a:gradFill rotWithShape="1">
              <a:gsLst>
                <a:gs pos="0">
                  <a:srgbClr val="33CCFF"/>
                </a:gs>
                <a:gs pos="100000">
                  <a:srgbClr val="0066FF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6" name="Group 89"/>
          <p:cNvGrpSpPr>
            <a:grpSpLocks/>
          </p:cNvGrpSpPr>
          <p:nvPr/>
        </p:nvGrpSpPr>
        <p:grpSpPr bwMode="auto">
          <a:xfrm>
            <a:off x="2645803" y="3429000"/>
            <a:ext cx="712409" cy="878381"/>
            <a:chOff x="1278" y="1527"/>
            <a:chExt cx="1596" cy="852"/>
          </a:xfrm>
        </p:grpSpPr>
        <p:sp>
          <p:nvSpPr>
            <p:cNvPr id="86" name="Rectangle 90"/>
            <p:cNvSpPr>
              <a:spLocks noChangeArrowheads="1"/>
            </p:cNvSpPr>
            <p:nvPr/>
          </p:nvSpPr>
          <p:spPr bwMode="auto">
            <a:xfrm>
              <a:off x="1278" y="1941"/>
              <a:ext cx="1596" cy="438"/>
            </a:xfrm>
            <a:prstGeom prst="rect">
              <a:avLst/>
            </a:prstGeom>
            <a:gradFill rotWithShape="1">
              <a:gsLst>
                <a:gs pos="0">
                  <a:srgbClr val="33CCFF"/>
                </a:gs>
                <a:gs pos="100000">
                  <a:srgbClr val="0066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7" name="Freeform 91"/>
            <p:cNvSpPr>
              <a:spLocks/>
            </p:cNvSpPr>
            <p:nvPr/>
          </p:nvSpPr>
          <p:spPr bwMode="auto">
            <a:xfrm>
              <a:off x="1278" y="1527"/>
              <a:ext cx="1596" cy="414"/>
            </a:xfrm>
            <a:custGeom>
              <a:avLst/>
              <a:gdLst/>
              <a:ahLst/>
              <a:cxnLst>
                <a:cxn ang="0">
                  <a:pos x="0" y="408"/>
                </a:cxn>
                <a:cxn ang="0">
                  <a:pos x="0" y="390"/>
                </a:cxn>
                <a:cxn ang="0">
                  <a:pos x="6" y="378"/>
                </a:cxn>
                <a:cxn ang="0">
                  <a:pos x="12" y="360"/>
                </a:cxn>
                <a:cxn ang="0">
                  <a:pos x="18" y="348"/>
                </a:cxn>
                <a:cxn ang="0">
                  <a:pos x="30" y="336"/>
                </a:cxn>
                <a:cxn ang="0">
                  <a:pos x="42" y="318"/>
                </a:cxn>
                <a:cxn ang="0">
                  <a:pos x="54" y="306"/>
                </a:cxn>
                <a:cxn ang="0">
                  <a:pos x="66" y="294"/>
                </a:cxn>
                <a:cxn ang="0">
                  <a:pos x="84" y="276"/>
                </a:cxn>
                <a:cxn ang="0">
                  <a:pos x="102" y="264"/>
                </a:cxn>
                <a:cxn ang="0">
                  <a:pos x="126" y="252"/>
                </a:cxn>
                <a:cxn ang="0">
                  <a:pos x="150" y="240"/>
                </a:cxn>
                <a:cxn ang="0">
                  <a:pos x="174" y="222"/>
                </a:cxn>
                <a:cxn ang="0">
                  <a:pos x="198" y="210"/>
                </a:cxn>
                <a:cxn ang="0">
                  <a:pos x="228" y="198"/>
                </a:cxn>
                <a:cxn ang="0">
                  <a:pos x="258" y="186"/>
                </a:cxn>
                <a:cxn ang="0">
                  <a:pos x="288" y="174"/>
                </a:cxn>
                <a:cxn ang="0">
                  <a:pos x="318" y="162"/>
                </a:cxn>
                <a:cxn ang="0">
                  <a:pos x="354" y="150"/>
                </a:cxn>
                <a:cxn ang="0">
                  <a:pos x="390" y="138"/>
                </a:cxn>
                <a:cxn ang="0">
                  <a:pos x="426" y="132"/>
                </a:cxn>
                <a:cxn ang="0">
                  <a:pos x="468" y="120"/>
                </a:cxn>
                <a:cxn ang="0">
                  <a:pos x="504" y="108"/>
                </a:cxn>
                <a:cxn ang="0">
                  <a:pos x="546" y="102"/>
                </a:cxn>
                <a:cxn ang="0">
                  <a:pos x="594" y="90"/>
                </a:cxn>
                <a:cxn ang="0">
                  <a:pos x="636" y="84"/>
                </a:cxn>
                <a:cxn ang="0">
                  <a:pos x="678" y="72"/>
                </a:cxn>
                <a:cxn ang="0">
                  <a:pos x="726" y="66"/>
                </a:cxn>
                <a:cxn ang="0">
                  <a:pos x="774" y="60"/>
                </a:cxn>
                <a:cxn ang="0">
                  <a:pos x="822" y="48"/>
                </a:cxn>
                <a:cxn ang="0">
                  <a:pos x="870" y="42"/>
                </a:cxn>
                <a:cxn ang="0">
                  <a:pos x="924" y="36"/>
                </a:cxn>
                <a:cxn ang="0">
                  <a:pos x="972" y="30"/>
                </a:cxn>
                <a:cxn ang="0">
                  <a:pos x="1026" y="24"/>
                </a:cxn>
                <a:cxn ang="0">
                  <a:pos x="1074" y="24"/>
                </a:cxn>
                <a:cxn ang="0">
                  <a:pos x="1128" y="18"/>
                </a:cxn>
                <a:cxn ang="0">
                  <a:pos x="1182" y="12"/>
                </a:cxn>
                <a:cxn ang="0">
                  <a:pos x="1236" y="12"/>
                </a:cxn>
                <a:cxn ang="0">
                  <a:pos x="1290" y="6"/>
                </a:cxn>
                <a:cxn ang="0">
                  <a:pos x="1350" y="6"/>
                </a:cxn>
                <a:cxn ang="0">
                  <a:pos x="1404" y="0"/>
                </a:cxn>
                <a:cxn ang="0">
                  <a:pos x="1458" y="0"/>
                </a:cxn>
                <a:cxn ang="0">
                  <a:pos x="1512" y="0"/>
                </a:cxn>
                <a:cxn ang="0">
                  <a:pos x="1572" y="0"/>
                </a:cxn>
                <a:cxn ang="0">
                  <a:pos x="1596" y="414"/>
                </a:cxn>
              </a:cxnLst>
              <a:rect l="0" t="0" r="r" b="b"/>
              <a:pathLst>
                <a:path w="1596" h="414">
                  <a:moveTo>
                    <a:pt x="0" y="414"/>
                  </a:moveTo>
                  <a:lnTo>
                    <a:pt x="0" y="408"/>
                  </a:lnTo>
                  <a:lnTo>
                    <a:pt x="0" y="396"/>
                  </a:lnTo>
                  <a:lnTo>
                    <a:pt x="0" y="390"/>
                  </a:lnTo>
                  <a:lnTo>
                    <a:pt x="0" y="384"/>
                  </a:lnTo>
                  <a:lnTo>
                    <a:pt x="6" y="378"/>
                  </a:lnTo>
                  <a:lnTo>
                    <a:pt x="6" y="372"/>
                  </a:lnTo>
                  <a:lnTo>
                    <a:pt x="12" y="360"/>
                  </a:lnTo>
                  <a:lnTo>
                    <a:pt x="12" y="354"/>
                  </a:lnTo>
                  <a:lnTo>
                    <a:pt x="18" y="348"/>
                  </a:lnTo>
                  <a:lnTo>
                    <a:pt x="24" y="342"/>
                  </a:lnTo>
                  <a:lnTo>
                    <a:pt x="30" y="336"/>
                  </a:lnTo>
                  <a:lnTo>
                    <a:pt x="36" y="324"/>
                  </a:lnTo>
                  <a:lnTo>
                    <a:pt x="42" y="318"/>
                  </a:lnTo>
                  <a:lnTo>
                    <a:pt x="48" y="312"/>
                  </a:lnTo>
                  <a:lnTo>
                    <a:pt x="54" y="306"/>
                  </a:lnTo>
                  <a:lnTo>
                    <a:pt x="60" y="300"/>
                  </a:lnTo>
                  <a:lnTo>
                    <a:pt x="66" y="294"/>
                  </a:lnTo>
                  <a:lnTo>
                    <a:pt x="78" y="282"/>
                  </a:lnTo>
                  <a:lnTo>
                    <a:pt x="84" y="276"/>
                  </a:lnTo>
                  <a:lnTo>
                    <a:pt x="96" y="270"/>
                  </a:lnTo>
                  <a:lnTo>
                    <a:pt x="102" y="264"/>
                  </a:lnTo>
                  <a:lnTo>
                    <a:pt x="114" y="258"/>
                  </a:lnTo>
                  <a:lnTo>
                    <a:pt x="126" y="252"/>
                  </a:lnTo>
                  <a:lnTo>
                    <a:pt x="138" y="246"/>
                  </a:lnTo>
                  <a:lnTo>
                    <a:pt x="150" y="240"/>
                  </a:lnTo>
                  <a:lnTo>
                    <a:pt x="162" y="234"/>
                  </a:lnTo>
                  <a:lnTo>
                    <a:pt x="174" y="222"/>
                  </a:lnTo>
                  <a:lnTo>
                    <a:pt x="186" y="216"/>
                  </a:lnTo>
                  <a:lnTo>
                    <a:pt x="198" y="210"/>
                  </a:lnTo>
                  <a:lnTo>
                    <a:pt x="210" y="204"/>
                  </a:lnTo>
                  <a:lnTo>
                    <a:pt x="228" y="198"/>
                  </a:lnTo>
                  <a:lnTo>
                    <a:pt x="240" y="192"/>
                  </a:lnTo>
                  <a:lnTo>
                    <a:pt x="258" y="186"/>
                  </a:lnTo>
                  <a:lnTo>
                    <a:pt x="270" y="180"/>
                  </a:lnTo>
                  <a:lnTo>
                    <a:pt x="288" y="174"/>
                  </a:lnTo>
                  <a:lnTo>
                    <a:pt x="306" y="168"/>
                  </a:lnTo>
                  <a:lnTo>
                    <a:pt x="318" y="162"/>
                  </a:lnTo>
                  <a:lnTo>
                    <a:pt x="336" y="156"/>
                  </a:lnTo>
                  <a:lnTo>
                    <a:pt x="354" y="150"/>
                  </a:lnTo>
                  <a:lnTo>
                    <a:pt x="372" y="144"/>
                  </a:lnTo>
                  <a:lnTo>
                    <a:pt x="390" y="138"/>
                  </a:lnTo>
                  <a:lnTo>
                    <a:pt x="408" y="138"/>
                  </a:lnTo>
                  <a:lnTo>
                    <a:pt x="426" y="132"/>
                  </a:lnTo>
                  <a:lnTo>
                    <a:pt x="450" y="126"/>
                  </a:lnTo>
                  <a:lnTo>
                    <a:pt x="468" y="120"/>
                  </a:lnTo>
                  <a:lnTo>
                    <a:pt x="486" y="114"/>
                  </a:lnTo>
                  <a:lnTo>
                    <a:pt x="504" y="108"/>
                  </a:lnTo>
                  <a:lnTo>
                    <a:pt x="528" y="102"/>
                  </a:lnTo>
                  <a:lnTo>
                    <a:pt x="546" y="102"/>
                  </a:lnTo>
                  <a:lnTo>
                    <a:pt x="570" y="96"/>
                  </a:lnTo>
                  <a:lnTo>
                    <a:pt x="594" y="90"/>
                  </a:lnTo>
                  <a:lnTo>
                    <a:pt x="612" y="84"/>
                  </a:lnTo>
                  <a:lnTo>
                    <a:pt x="636" y="84"/>
                  </a:lnTo>
                  <a:lnTo>
                    <a:pt x="660" y="78"/>
                  </a:lnTo>
                  <a:lnTo>
                    <a:pt x="678" y="72"/>
                  </a:lnTo>
                  <a:lnTo>
                    <a:pt x="702" y="72"/>
                  </a:lnTo>
                  <a:lnTo>
                    <a:pt x="726" y="66"/>
                  </a:lnTo>
                  <a:lnTo>
                    <a:pt x="750" y="60"/>
                  </a:lnTo>
                  <a:lnTo>
                    <a:pt x="774" y="60"/>
                  </a:lnTo>
                  <a:lnTo>
                    <a:pt x="798" y="54"/>
                  </a:lnTo>
                  <a:lnTo>
                    <a:pt x="822" y="48"/>
                  </a:lnTo>
                  <a:lnTo>
                    <a:pt x="846" y="48"/>
                  </a:lnTo>
                  <a:lnTo>
                    <a:pt x="870" y="42"/>
                  </a:lnTo>
                  <a:lnTo>
                    <a:pt x="894" y="42"/>
                  </a:lnTo>
                  <a:lnTo>
                    <a:pt x="924" y="36"/>
                  </a:lnTo>
                  <a:lnTo>
                    <a:pt x="948" y="36"/>
                  </a:lnTo>
                  <a:lnTo>
                    <a:pt x="972" y="30"/>
                  </a:lnTo>
                  <a:lnTo>
                    <a:pt x="996" y="30"/>
                  </a:lnTo>
                  <a:lnTo>
                    <a:pt x="1026" y="24"/>
                  </a:lnTo>
                  <a:lnTo>
                    <a:pt x="1050" y="24"/>
                  </a:lnTo>
                  <a:lnTo>
                    <a:pt x="1074" y="24"/>
                  </a:lnTo>
                  <a:lnTo>
                    <a:pt x="1104" y="18"/>
                  </a:lnTo>
                  <a:lnTo>
                    <a:pt x="1128" y="18"/>
                  </a:lnTo>
                  <a:lnTo>
                    <a:pt x="1158" y="12"/>
                  </a:lnTo>
                  <a:lnTo>
                    <a:pt x="1182" y="12"/>
                  </a:lnTo>
                  <a:lnTo>
                    <a:pt x="1212" y="12"/>
                  </a:lnTo>
                  <a:lnTo>
                    <a:pt x="1236" y="12"/>
                  </a:lnTo>
                  <a:lnTo>
                    <a:pt x="1266" y="6"/>
                  </a:lnTo>
                  <a:lnTo>
                    <a:pt x="1290" y="6"/>
                  </a:lnTo>
                  <a:lnTo>
                    <a:pt x="1320" y="6"/>
                  </a:lnTo>
                  <a:lnTo>
                    <a:pt x="1350" y="6"/>
                  </a:lnTo>
                  <a:lnTo>
                    <a:pt x="1374" y="0"/>
                  </a:lnTo>
                  <a:lnTo>
                    <a:pt x="1404" y="0"/>
                  </a:lnTo>
                  <a:lnTo>
                    <a:pt x="1428" y="0"/>
                  </a:lnTo>
                  <a:lnTo>
                    <a:pt x="1458" y="0"/>
                  </a:lnTo>
                  <a:lnTo>
                    <a:pt x="1488" y="0"/>
                  </a:lnTo>
                  <a:lnTo>
                    <a:pt x="1512" y="0"/>
                  </a:lnTo>
                  <a:lnTo>
                    <a:pt x="1542" y="0"/>
                  </a:lnTo>
                  <a:lnTo>
                    <a:pt x="1572" y="0"/>
                  </a:lnTo>
                  <a:lnTo>
                    <a:pt x="1596" y="0"/>
                  </a:lnTo>
                  <a:lnTo>
                    <a:pt x="1596" y="414"/>
                  </a:lnTo>
                  <a:lnTo>
                    <a:pt x="0" y="414"/>
                  </a:lnTo>
                  <a:close/>
                </a:path>
              </a:pathLst>
            </a:custGeom>
            <a:gradFill rotWithShape="1">
              <a:gsLst>
                <a:gs pos="0">
                  <a:srgbClr val="33CCFF"/>
                </a:gs>
                <a:gs pos="100000">
                  <a:srgbClr val="0066FF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7" name="Group 95"/>
          <p:cNvGrpSpPr>
            <a:grpSpLocks/>
          </p:cNvGrpSpPr>
          <p:nvPr/>
        </p:nvGrpSpPr>
        <p:grpSpPr bwMode="auto">
          <a:xfrm>
            <a:off x="2643174" y="3857628"/>
            <a:ext cx="711752" cy="878381"/>
            <a:chOff x="1278" y="1941"/>
            <a:chExt cx="1596" cy="852"/>
          </a:xfrm>
        </p:grpSpPr>
        <p:sp>
          <p:nvSpPr>
            <p:cNvPr id="84" name="Freeform 96"/>
            <p:cNvSpPr>
              <a:spLocks/>
            </p:cNvSpPr>
            <p:nvPr/>
          </p:nvSpPr>
          <p:spPr bwMode="auto">
            <a:xfrm>
              <a:off x="1278" y="1941"/>
              <a:ext cx="1596" cy="852"/>
            </a:xfrm>
            <a:custGeom>
              <a:avLst/>
              <a:gdLst/>
              <a:ahLst/>
              <a:cxnLst>
                <a:cxn ang="0">
                  <a:pos x="1542" y="414"/>
                </a:cxn>
                <a:cxn ang="0">
                  <a:pos x="1458" y="408"/>
                </a:cxn>
                <a:cxn ang="0">
                  <a:pos x="1374" y="408"/>
                </a:cxn>
                <a:cxn ang="0">
                  <a:pos x="1290" y="402"/>
                </a:cxn>
                <a:cxn ang="0">
                  <a:pos x="1212" y="402"/>
                </a:cxn>
                <a:cxn ang="0">
                  <a:pos x="1128" y="396"/>
                </a:cxn>
                <a:cxn ang="0">
                  <a:pos x="1050" y="390"/>
                </a:cxn>
                <a:cxn ang="0">
                  <a:pos x="972" y="378"/>
                </a:cxn>
                <a:cxn ang="0">
                  <a:pos x="894" y="372"/>
                </a:cxn>
                <a:cxn ang="0">
                  <a:pos x="822" y="360"/>
                </a:cxn>
                <a:cxn ang="0">
                  <a:pos x="750" y="348"/>
                </a:cxn>
                <a:cxn ang="0">
                  <a:pos x="678" y="336"/>
                </a:cxn>
                <a:cxn ang="0">
                  <a:pos x="612" y="324"/>
                </a:cxn>
                <a:cxn ang="0">
                  <a:pos x="546" y="312"/>
                </a:cxn>
                <a:cxn ang="0">
                  <a:pos x="486" y="294"/>
                </a:cxn>
                <a:cxn ang="0">
                  <a:pos x="426" y="282"/>
                </a:cxn>
                <a:cxn ang="0">
                  <a:pos x="372" y="264"/>
                </a:cxn>
                <a:cxn ang="0">
                  <a:pos x="318" y="246"/>
                </a:cxn>
                <a:cxn ang="0">
                  <a:pos x="270" y="228"/>
                </a:cxn>
                <a:cxn ang="0">
                  <a:pos x="228" y="210"/>
                </a:cxn>
                <a:cxn ang="0">
                  <a:pos x="186" y="192"/>
                </a:cxn>
                <a:cxn ang="0">
                  <a:pos x="150" y="174"/>
                </a:cxn>
                <a:cxn ang="0">
                  <a:pos x="114" y="156"/>
                </a:cxn>
                <a:cxn ang="0">
                  <a:pos x="84" y="132"/>
                </a:cxn>
                <a:cxn ang="0">
                  <a:pos x="60" y="114"/>
                </a:cxn>
                <a:cxn ang="0">
                  <a:pos x="42" y="90"/>
                </a:cxn>
                <a:cxn ang="0">
                  <a:pos x="24" y="72"/>
                </a:cxn>
                <a:cxn ang="0">
                  <a:pos x="12" y="48"/>
                </a:cxn>
                <a:cxn ang="0">
                  <a:pos x="0" y="30"/>
                </a:cxn>
                <a:cxn ang="0">
                  <a:pos x="0" y="6"/>
                </a:cxn>
                <a:cxn ang="0">
                  <a:pos x="0" y="444"/>
                </a:cxn>
                <a:cxn ang="0">
                  <a:pos x="0" y="468"/>
                </a:cxn>
                <a:cxn ang="0">
                  <a:pos x="12" y="486"/>
                </a:cxn>
                <a:cxn ang="0">
                  <a:pos x="24" y="510"/>
                </a:cxn>
                <a:cxn ang="0">
                  <a:pos x="42" y="528"/>
                </a:cxn>
                <a:cxn ang="0">
                  <a:pos x="60" y="552"/>
                </a:cxn>
                <a:cxn ang="0">
                  <a:pos x="84" y="570"/>
                </a:cxn>
                <a:cxn ang="0">
                  <a:pos x="114" y="594"/>
                </a:cxn>
                <a:cxn ang="0">
                  <a:pos x="150" y="612"/>
                </a:cxn>
                <a:cxn ang="0">
                  <a:pos x="186" y="630"/>
                </a:cxn>
                <a:cxn ang="0">
                  <a:pos x="228" y="648"/>
                </a:cxn>
                <a:cxn ang="0">
                  <a:pos x="270" y="666"/>
                </a:cxn>
                <a:cxn ang="0">
                  <a:pos x="318" y="684"/>
                </a:cxn>
                <a:cxn ang="0">
                  <a:pos x="372" y="702"/>
                </a:cxn>
                <a:cxn ang="0">
                  <a:pos x="426" y="720"/>
                </a:cxn>
                <a:cxn ang="0">
                  <a:pos x="486" y="732"/>
                </a:cxn>
                <a:cxn ang="0">
                  <a:pos x="546" y="750"/>
                </a:cxn>
                <a:cxn ang="0">
                  <a:pos x="612" y="762"/>
                </a:cxn>
                <a:cxn ang="0">
                  <a:pos x="678" y="774"/>
                </a:cxn>
                <a:cxn ang="0">
                  <a:pos x="750" y="786"/>
                </a:cxn>
                <a:cxn ang="0">
                  <a:pos x="822" y="798"/>
                </a:cxn>
                <a:cxn ang="0">
                  <a:pos x="894" y="810"/>
                </a:cxn>
                <a:cxn ang="0">
                  <a:pos x="972" y="816"/>
                </a:cxn>
                <a:cxn ang="0">
                  <a:pos x="1050" y="828"/>
                </a:cxn>
                <a:cxn ang="0">
                  <a:pos x="1128" y="834"/>
                </a:cxn>
                <a:cxn ang="0">
                  <a:pos x="1212" y="840"/>
                </a:cxn>
                <a:cxn ang="0">
                  <a:pos x="1290" y="840"/>
                </a:cxn>
                <a:cxn ang="0">
                  <a:pos x="1374" y="846"/>
                </a:cxn>
                <a:cxn ang="0">
                  <a:pos x="1458" y="846"/>
                </a:cxn>
                <a:cxn ang="0">
                  <a:pos x="1542" y="852"/>
                </a:cxn>
                <a:cxn ang="0">
                  <a:pos x="1596" y="414"/>
                </a:cxn>
              </a:cxnLst>
              <a:rect l="0" t="0" r="r" b="b"/>
              <a:pathLst>
                <a:path w="1596" h="852">
                  <a:moveTo>
                    <a:pt x="1596" y="414"/>
                  </a:moveTo>
                  <a:lnTo>
                    <a:pt x="1572" y="414"/>
                  </a:lnTo>
                  <a:lnTo>
                    <a:pt x="1542" y="414"/>
                  </a:lnTo>
                  <a:lnTo>
                    <a:pt x="1512" y="414"/>
                  </a:lnTo>
                  <a:lnTo>
                    <a:pt x="1488" y="414"/>
                  </a:lnTo>
                  <a:lnTo>
                    <a:pt x="1458" y="408"/>
                  </a:lnTo>
                  <a:lnTo>
                    <a:pt x="1428" y="408"/>
                  </a:lnTo>
                  <a:lnTo>
                    <a:pt x="1404" y="408"/>
                  </a:lnTo>
                  <a:lnTo>
                    <a:pt x="1374" y="408"/>
                  </a:lnTo>
                  <a:lnTo>
                    <a:pt x="1350" y="408"/>
                  </a:lnTo>
                  <a:lnTo>
                    <a:pt x="1320" y="408"/>
                  </a:lnTo>
                  <a:lnTo>
                    <a:pt x="1290" y="402"/>
                  </a:lnTo>
                  <a:lnTo>
                    <a:pt x="1266" y="402"/>
                  </a:lnTo>
                  <a:lnTo>
                    <a:pt x="1236" y="402"/>
                  </a:lnTo>
                  <a:lnTo>
                    <a:pt x="1212" y="402"/>
                  </a:lnTo>
                  <a:lnTo>
                    <a:pt x="1182" y="396"/>
                  </a:lnTo>
                  <a:lnTo>
                    <a:pt x="1158" y="396"/>
                  </a:lnTo>
                  <a:lnTo>
                    <a:pt x="1128" y="396"/>
                  </a:lnTo>
                  <a:lnTo>
                    <a:pt x="1104" y="390"/>
                  </a:lnTo>
                  <a:lnTo>
                    <a:pt x="1074" y="390"/>
                  </a:lnTo>
                  <a:lnTo>
                    <a:pt x="1050" y="390"/>
                  </a:lnTo>
                  <a:lnTo>
                    <a:pt x="1026" y="384"/>
                  </a:lnTo>
                  <a:lnTo>
                    <a:pt x="996" y="384"/>
                  </a:lnTo>
                  <a:lnTo>
                    <a:pt x="972" y="378"/>
                  </a:lnTo>
                  <a:lnTo>
                    <a:pt x="948" y="378"/>
                  </a:lnTo>
                  <a:lnTo>
                    <a:pt x="924" y="372"/>
                  </a:lnTo>
                  <a:lnTo>
                    <a:pt x="894" y="372"/>
                  </a:lnTo>
                  <a:lnTo>
                    <a:pt x="870" y="366"/>
                  </a:lnTo>
                  <a:lnTo>
                    <a:pt x="846" y="366"/>
                  </a:lnTo>
                  <a:lnTo>
                    <a:pt x="822" y="360"/>
                  </a:lnTo>
                  <a:lnTo>
                    <a:pt x="798" y="360"/>
                  </a:lnTo>
                  <a:lnTo>
                    <a:pt x="774" y="354"/>
                  </a:lnTo>
                  <a:lnTo>
                    <a:pt x="750" y="348"/>
                  </a:lnTo>
                  <a:lnTo>
                    <a:pt x="726" y="348"/>
                  </a:lnTo>
                  <a:lnTo>
                    <a:pt x="702" y="342"/>
                  </a:lnTo>
                  <a:lnTo>
                    <a:pt x="678" y="336"/>
                  </a:lnTo>
                  <a:lnTo>
                    <a:pt x="660" y="336"/>
                  </a:lnTo>
                  <a:lnTo>
                    <a:pt x="636" y="330"/>
                  </a:lnTo>
                  <a:lnTo>
                    <a:pt x="612" y="324"/>
                  </a:lnTo>
                  <a:lnTo>
                    <a:pt x="594" y="318"/>
                  </a:lnTo>
                  <a:lnTo>
                    <a:pt x="570" y="318"/>
                  </a:lnTo>
                  <a:lnTo>
                    <a:pt x="546" y="312"/>
                  </a:lnTo>
                  <a:lnTo>
                    <a:pt x="528" y="306"/>
                  </a:lnTo>
                  <a:lnTo>
                    <a:pt x="504" y="300"/>
                  </a:lnTo>
                  <a:lnTo>
                    <a:pt x="486" y="294"/>
                  </a:lnTo>
                  <a:lnTo>
                    <a:pt x="468" y="294"/>
                  </a:lnTo>
                  <a:lnTo>
                    <a:pt x="450" y="288"/>
                  </a:lnTo>
                  <a:lnTo>
                    <a:pt x="426" y="282"/>
                  </a:lnTo>
                  <a:lnTo>
                    <a:pt x="408" y="276"/>
                  </a:lnTo>
                  <a:lnTo>
                    <a:pt x="390" y="270"/>
                  </a:lnTo>
                  <a:lnTo>
                    <a:pt x="372" y="264"/>
                  </a:lnTo>
                  <a:lnTo>
                    <a:pt x="354" y="258"/>
                  </a:lnTo>
                  <a:lnTo>
                    <a:pt x="336" y="252"/>
                  </a:lnTo>
                  <a:lnTo>
                    <a:pt x="318" y="246"/>
                  </a:lnTo>
                  <a:lnTo>
                    <a:pt x="306" y="240"/>
                  </a:lnTo>
                  <a:lnTo>
                    <a:pt x="288" y="234"/>
                  </a:lnTo>
                  <a:lnTo>
                    <a:pt x="270" y="228"/>
                  </a:lnTo>
                  <a:lnTo>
                    <a:pt x="258" y="222"/>
                  </a:lnTo>
                  <a:lnTo>
                    <a:pt x="240" y="216"/>
                  </a:lnTo>
                  <a:lnTo>
                    <a:pt x="228" y="210"/>
                  </a:lnTo>
                  <a:lnTo>
                    <a:pt x="210" y="204"/>
                  </a:lnTo>
                  <a:lnTo>
                    <a:pt x="198" y="198"/>
                  </a:lnTo>
                  <a:lnTo>
                    <a:pt x="186" y="192"/>
                  </a:lnTo>
                  <a:lnTo>
                    <a:pt x="174" y="186"/>
                  </a:lnTo>
                  <a:lnTo>
                    <a:pt x="162" y="180"/>
                  </a:lnTo>
                  <a:lnTo>
                    <a:pt x="150" y="174"/>
                  </a:lnTo>
                  <a:lnTo>
                    <a:pt x="138" y="168"/>
                  </a:lnTo>
                  <a:lnTo>
                    <a:pt x="126" y="162"/>
                  </a:lnTo>
                  <a:lnTo>
                    <a:pt x="114" y="156"/>
                  </a:lnTo>
                  <a:lnTo>
                    <a:pt x="102" y="144"/>
                  </a:lnTo>
                  <a:lnTo>
                    <a:pt x="96" y="138"/>
                  </a:lnTo>
                  <a:lnTo>
                    <a:pt x="84" y="132"/>
                  </a:lnTo>
                  <a:lnTo>
                    <a:pt x="78" y="126"/>
                  </a:lnTo>
                  <a:lnTo>
                    <a:pt x="66" y="120"/>
                  </a:lnTo>
                  <a:lnTo>
                    <a:pt x="60" y="114"/>
                  </a:lnTo>
                  <a:lnTo>
                    <a:pt x="54" y="108"/>
                  </a:lnTo>
                  <a:lnTo>
                    <a:pt x="48" y="96"/>
                  </a:lnTo>
                  <a:lnTo>
                    <a:pt x="42" y="90"/>
                  </a:lnTo>
                  <a:lnTo>
                    <a:pt x="36" y="84"/>
                  </a:lnTo>
                  <a:lnTo>
                    <a:pt x="30" y="78"/>
                  </a:lnTo>
                  <a:lnTo>
                    <a:pt x="24" y="72"/>
                  </a:lnTo>
                  <a:lnTo>
                    <a:pt x="18" y="66"/>
                  </a:lnTo>
                  <a:lnTo>
                    <a:pt x="12" y="54"/>
                  </a:lnTo>
                  <a:lnTo>
                    <a:pt x="12" y="48"/>
                  </a:lnTo>
                  <a:lnTo>
                    <a:pt x="6" y="42"/>
                  </a:lnTo>
                  <a:lnTo>
                    <a:pt x="6" y="36"/>
                  </a:lnTo>
                  <a:lnTo>
                    <a:pt x="0" y="30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438"/>
                  </a:lnTo>
                  <a:lnTo>
                    <a:pt x="0" y="444"/>
                  </a:lnTo>
                  <a:lnTo>
                    <a:pt x="0" y="450"/>
                  </a:lnTo>
                  <a:lnTo>
                    <a:pt x="0" y="456"/>
                  </a:lnTo>
                  <a:lnTo>
                    <a:pt x="0" y="468"/>
                  </a:lnTo>
                  <a:lnTo>
                    <a:pt x="6" y="474"/>
                  </a:lnTo>
                  <a:lnTo>
                    <a:pt x="6" y="480"/>
                  </a:lnTo>
                  <a:lnTo>
                    <a:pt x="12" y="486"/>
                  </a:lnTo>
                  <a:lnTo>
                    <a:pt x="12" y="492"/>
                  </a:lnTo>
                  <a:lnTo>
                    <a:pt x="18" y="504"/>
                  </a:lnTo>
                  <a:lnTo>
                    <a:pt x="24" y="510"/>
                  </a:lnTo>
                  <a:lnTo>
                    <a:pt x="30" y="516"/>
                  </a:lnTo>
                  <a:lnTo>
                    <a:pt x="36" y="522"/>
                  </a:lnTo>
                  <a:lnTo>
                    <a:pt x="42" y="528"/>
                  </a:lnTo>
                  <a:lnTo>
                    <a:pt x="48" y="534"/>
                  </a:lnTo>
                  <a:lnTo>
                    <a:pt x="54" y="546"/>
                  </a:lnTo>
                  <a:lnTo>
                    <a:pt x="60" y="552"/>
                  </a:lnTo>
                  <a:lnTo>
                    <a:pt x="66" y="558"/>
                  </a:lnTo>
                  <a:lnTo>
                    <a:pt x="78" y="564"/>
                  </a:lnTo>
                  <a:lnTo>
                    <a:pt x="84" y="570"/>
                  </a:lnTo>
                  <a:lnTo>
                    <a:pt x="96" y="576"/>
                  </a:lnTo>
                  <a:lnTo>
                    <a:pt x="102" y="582"/>
                  </a:lnTo>
                  <a:lnTo>
                    <a:pt x="114" y="594"/>
                  </a:lnTo>
                  <a:lnTo>
                    <a:pt x="126" y="600"/>
                  </a:lnTo>
                  <a:lnTo>
                    <a:pt x="138" y="606"/>
                  </a:lnTo>
                  <a:lnTo>
                    <a:pt x="150" y="612"/>
                  </a:lnTo>
                  <a:lnTo>
                    <a:pt x="162" y="618"/>
                  </a:lnTo>
                  <a:lnTo>
                    <a:pt x="174" y="624"/>
                  </a:lnTo>
                  <a:lnTo>
                    <a:pt x="186" y="630"/>
                  </a:lnTo>
                  <a:lnTo>
                    <a:pt x="198" y="636"/>
                  </a:lnTo>
                  <a:lnTo>
                    <a:pt x="210" y="642"/>
                  </a:lnTo>
                  <a:lnTo>
                    <a:pt x="228" y="648"/>
                  </a:lnTo>
                  <a:lnTo>
                    <a:pt x="240" y="654"/>
                  </a:lnTo>
                  <a:lnTo>
                    <a:pt x="258" y="660"/>
                  </a:lnTo>
                  <a:lnTo>
                    <a:pt x="270" y="666"/>
                  </a:lnTo>
                  <a:lnTo>
                    <a:pt x="288" y="672"/>
                  </a:lnTo>
                  <a:lnTo>
                    <a:pt x="306" y="678"/>
                  </a:lnTo>
                  <a:lnTo>
                    <a:pt x="318" y="684"/>
                  </a:lnTo>
                  <a:lnTo>
                    <a:pt x="336" y="690"/>
                  </a:lnTo>
                  <a:lnTo>
                    <a:pt x="354" y="696"/>
                  </a:lnTo>
                  <a:lnTo>
                    <a:pt x="372" y="702"/>
                  </a:lnTo>
                  <a:lnTo>
                    <a:pt x="390" y="708"/>
                  </a:lnTo>
                  <a:lnTo>
                    <a:pt x="408" y="714"/>
                  </a:lnTo>
                  <a:lnTo>
                    <a:pt x="426" y="720"/>
                  </a:lnTo>
                  <a:lnTo>
                    <a:pt x="450" y="726"/>
                  </a:lnTo>
                  <a:lnTo>
                    <a:pt x="468" y="732"/>
                  </a:lnTo>
                  <a:lnTo>
                    <a:pt x="486" y="732"/>
                  </a:lnTo>
                  <a:lnTo>
                    <a:pt x="504" y="738"/>
                  </a:lnTo>
                  <a:lnTo>
                    <a:pt x="528" y="744"/>
                  </a:lnTo>
                  <a:lnTo>
                    <a:pt x="546" y="750"/>
                  </a:lnTo>
                  <a:lnTo>
                    <a:pt x="570" y="756"/>
                  </a:lnTo>
                  <a:lnTo>
                    <a:pt x="594" y="756"/>
                  </a:lnTo>
                  <a:lnTo>
                    <a:pt x="612" y="762"/>
                  </a:lnTo>
                  <a:lnTo>
                    <a:pt x="636" y="768"/>
                  </a:lnTo>
                  <a:lnTo>
                    <a:pt x="660" y="774"/>
                  </a:lnTo>
                  <a:lnTo>
                    <a:pt x="678" y="774"/>
                  </a:lnTo>
                  <a:lnTo>
                    <a:pt x="702" y="780"/>
                  </a:lnTo>
                  <a:lnTo>
                    <a:pt x="726" y="786"/>
                  </a:lnTo>
                  <a:lnTo>
                    <a:pt x="750" y="786"/>
                  </a:lnTo>
                  <a:lnTo>
                    <a:pt x="774" y="792"/>
                  </a:lnTo>
                  <a:lnTo>
                    <a:pt x="798" y="798"/>
                  </a:lnTo>
                  <a:lnTo>
                    <a:pt x="822" y="798"/>
                  </a:lnTo>
                  <a:lnTo>
                    <a:pt x="846" y="804"/>
                  </a:lnTo>
                  <a:lnTo>
                    <a:pt x="870" y="804"/>
                  </a:lnTo>
                  <a:lnTo>
                    <a:pt x="894" y="810"/>
                  </a:lnTo>
                  <a:lnTo>
                    <a:pt x="924" y="810"/>
                  </a:lnTo>
                  <a:lnTo>
                    <a:pt x="948" y="816"/>
                  </a:lnTo>
                  <a:lnTo>
                    <a:pt x="972" y="816"/>
                  </a:lnTo>
                  <a:lnTo>
                    <a:pt x="996" y="822"/>
                  </a:lnTo>
                  <a:lnTo>
                    <a:pt x="1026" y="822"/>
                  </a:lnTo>
                  <a:lnTo>
                    <a:pt x="1050" y="828"/>
                  </a:lnTo>
                  <a:lnTo>
                    <a:pt x="1074" y="828"/>
                  </a:lnTo>
                  <a:lnTo>
                    <a:pt x="1104" y="828"/>
                  </a:lnTo>
                  <a:lnTo>
                    <a:pt x="1128" y="834"/>
                  </a:lnTo>
                  <a:lnTo>
                    <a:pt x="1158" y="834"/>
                  </a:lnTo>
                  <a:lnTo>
                    <a:pt x="1182" y="834"/>
                  </a:lnTo>
                  <a:lnTo>
                    <a:pt x="1212" y="840"/>
                  </a:lnTo>
                  <a:lnTo>
                    <a:pt x="1236" y="840"/>
                  </a:lnTo>
                  <a:lnTo>
                    <a:pt x="1266" y="840"/>
                  </a:lnTo>
                  <a:lnTo>
                    <a:pt x="1290" y="840"/>
                  </a:lnTo>
                  <a:lnTo>
                    <a:pt x="1320" y="846"/>
                  </a:lnTo>
                  <a:lnTo>
                    <a:pt x="1350" y="846"/>
                  </a:lnTo>
                  <a:lnTo>
                    <a:pt x="1374" y="846"/>
                  </a:lnTo>
                  <a:lnTo>
                    <a:pt x="1404" y="846"/>
                  </a:lnTo>
                  <a:lnTo>
                    <a:pt x="1428" y="846"/>
                  </a:lnTo>
                  <a:lnTo>
                    <a:pt x="1458" y="846"/>
                  </a:lnTo>
                  <a:lnTo>
                    <a:pt x="1488" y="852"/>
                  </a:lnTo>
                  <a:lnTo>
                    <a:pt x="1512" y="852"/>
                  </a:lnTo>
                  <a:lnTo>
                    <a:pt x="1542" y="852"/>
                  </a:lnTo>
                  <a:lnTo>
                    <a:pt x="1572" y="852"/>
                  </a:lnTo>
                  <a:lnTo>
                    <a:pt x="1596" y="852"/>
                  </a:lnTo>
                  <a:lnTo>
                    <a:pt x="1596" y="414"/>
                  </a:lnTo>
                  <a:close/>
                </a:path>
              </a:pathLst>
            </a:custGeom>
            <a:gradFill rotWithShape="1">
              <a:gsLst>
                <a:gs pos="0">
                  <a:srgbClr val="33CCFF"/>
                </a:gs>
                <a:gs pos="100000">
                  <a:srgbClr val="0066FF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" name="Freeform 97"/>
            <p:cNvSpPr>
              <a:spLocks/>
            </p:cNvSpPr>
            <p:nvPr/>
          </p:nvSpPr>
          <p:spPr bwMode="auto">
            <a:xfrm>
              <a:off x="1278" y="1941"/>
              <a:ext cx="1596" cy="414"/>
            </a:xfrm>
            <a:custGeom>
              <a:avLst/>
              <a:gdLst/>
              <a:ahLst/>
              <a:cxnLst>
                <a:cxn ang="0">
                  <a:pos x="1572" y="414"/>
                </a:cxn>
                <a:cxn ang="0">
                  <a:pos x="1512" y="414"/>
                </a:cxn>
                <a:cxn ang="0">
                  <a:pos x="1458" y="408"/>
                </a:cxn>
                <a:cxn ang="0">
                  <a:pos x="1404" y="408"/>
                </a:cxn>
                <a:cxn ang="0">
                  <a:pos x="1350" y="408"/>
                </a:cxn>
                <a:cxn ang="0">
                  <a:pos x="1290" y="402"/>
                </a:cxn>
                <a:cxn ang="0">
                  <a:pos x="1236" y="402"/>
                </a:cxn>
                <a:cxn ang="0">
                  <a:pos x="1182" y="396"/>
                </a:cxn>
                <a:cxn ang="0">
                  <a:pos x="1128" y="396"/>
                </a:cxn>
                <a:cxn ang="0">
                  <a:pos x="1074" y="390"/>
                </a:cxn>
                <a:cxn ang="0">
                  <a:pos x="1026" y="384"/>
                </a:cxn>
                <a:cxn ang="0">
                  <a:pos x="972" y="378"/>
                </a:cxn>
                <a:cxn ang="0">
                  <a:pos x="924" y="372"/>
                </a:cxn>
                <a:cxn ang="0">
                  <a:pos x="870" y="366"/>
                </a:cxn>
                <a:cxn ang="0">
                  <a:pos x="822" y="360"/>
                </a:cxn>
                <a:cxn ang="0">
                  <a:pos x="774" y="354"/>
                </a:cxn>
                <a:cxn ang="0">
                  <a:pos x="726" y="348"/>
                </a:cxn>
                <a:cxn ang="0">
                  <a:pos x="678" y="336"/>
                </a:cxn>
                <a:cxn ang="0">
                  <a:pos x="636" y="330"/>
                </a:cxn>
                <a:cxn ang="0">
                  <a:pos x="594" y="318"/>
                </a:cxn>
                <a:cxn ang="0">
                  <a:pos x="546" y="312"/>
                </a:cxn>
                <a:cxn ang="0">
                  <a:pos x="504" y="300"/>
                </a:cxn>
                <a:cxn ang="0">
                  <a:pos x="468" y="294"/>
                </a:cxn>
                <a:cxn ang="0">
                  <a:pos x="426" y="282"/>
                </a:cxn>
                <a:cxn ang="0">
                  <a:pos x="390" y="270"/>
                </a:cxn>
                <a:cxn ang="0">
                  <a:pos x="354" y="258"/>
                </a:cxn>
                <a:cxn ang="0">
                  <a:pos x="318" y="246"/>
                </a:cxn>
                <a:cxn ang="0">
                  <a:pos x="288" y="234"/>
                </a:cxn>
                <a:cxn ang="0">
                  <a:pos x="258" y="222"/>
                </a:cxn>
                <a:cxn ang="0">
                  <a:pos x="228" y="210"/>
                </a:cxn>
                <a:cxn ang="0">
                  <a:pos x="198" y="198"/>
                </a:cxn>
                <a:cxn ang="0">
                  <a:pos x="174" y="186"/>
                </a:cxn>
                <a:cxn ang="0">
                  <a:pos x="150" y="174"/>
                </a:cxn>
                <a:cxn ang="0">
                  <a:pos x="126" y="162"/>
                </a:cxn>
                <a:cxn ang="0">
                  <a:pos x="102" y="144"/>
                </a:cxn>
                <a:cxn ang="0">
                  <a:pos x="84" y="132"/>
                </a:cxn>
                <a:cxn ang="0">
                  <a:pos x="66" y="120"/>
                </a:cxn>
                <a:cxn ang="0">
                  <a:pos x="54" y="108"/>
                </a:cxn>
                <a:cxn ang="0">
                  <a:pos x="42" y="90"/>
                </a:cxn>
                <a:cxn ang="0">
                  <a:pos x="30" y="78"/>
                </a:cxn>
                <a:cxn ang="0">
                  <a:pos x="18" y="66"/>
                </a:cxn>
                <a:cxn ang="0">
                  <a:pos x="12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6"/>
                </a:cxn>
                <a:cxn ang="0">
                  <a:pos x="1596" y="0"/>
                </a:cxn>
              </a:cxnLst>
              <a:rect l="0" t="0" r="r" b="b"/>
              <a:pathLst>
                <a:path w="1596" h="414">
                  <a:moveTo>
                    <a:pt x="1596" y="414"/>
                  </a:moveTo>
                  <a:lnTo>
                    <a:pt x="1572" y="414"/>
                  </a:lnTo>
                  <a:lnTo>
                    <a:pt x="1542" y="414"/>
                  </a:lnTo>
                  <a:lnTo>
                    <a:pt x="1512" y="414"/>
                  </a:lnTo>
                  <a:lnTo>
                    <a:pt x="1488" y="414"/>
                  </a:lnTo>
                  <a:lnTo>
                    <a:pt x="1458" y="408"/>
                  </a:lnTo>
                  <a:lnTo>
                    <a:pt x="1428" y="408"/>
                  </a:lnTo>
                  <a:lnTo>
                    <a:pt x="1404" y="408"/>
                  </a:lnTo>
                  <a:lnTo>
                    <a:pt x="1374" y="408"/>
                  </a:lnTo>
                  <a:lnTo>
                    <a:pt x="1350" y="408"/>
                  </a:lnTo>
                  <a:lnTo>
                    <a:pt x="1320" y="408"/>
                  </a:lnTo>
                  <a:lnTo>
                    <a:pt x="1290" y="402"/>
                  </a:lnTo>
                  <a:lnTo>
                    <a:pt x="1266" y="402"/>
                  </a:lnTo>
                  <a:lnTo>
                    <a:pt x="1236" y="402"/>
                  </a:lnTo>
                  <a:lnTo>
                    <a:pt x="1212" y="402"/>
                  </a:lnTo>
                  <a:lnTo>
                    <a:pt x="1182" y="396"/>
                  </a:lnTo>
                  <a:lnTo>
                    <a:pt x="1158" y="396"/>
                  </a:lnTo>
                  <a:lnTo>
                    <a:pt x="1128" y="396"/>
                  </a:lnTo>
                  <a:lnTo>
                    <a:pt x="1104" y="390"/>
                  </a:lnTo>
                  <a:lnTo>
                    <a:pt x="1074" y="390"/>
                  </a:lnTo>
                  <a:lnTo>
                    <a:pt x="1050" y="390"/>
                  </a:lnTo>
                  <a:lnTo>
                    <a:pt x="1026" y="384"/>
                  </a:lnTo>
                  <a:lnTo>
                    <a:pt x="996" y="384"/>
                  </a:lnTo>
                  <a:lnTo>
                    <a:pt x="972" y="378"/>
                  </a:lnTo>
                  <a:lnTo>
                    <a:pt x="948" y="378"/>
                  </a:lnTo>
                  <a:lnTo>
                    <a:pt x="924" y="372"/>
                  </a:lnTo>
                  <a:lnTo>
                    <a:pt x="894" y="372"/>
                  </a:lnTo>
                  <a:lnTo>
                    <a:pt x="870" y="366"/>
                  </a:lnTo>
                  <a:lnTo>
                    <a:pt x="846" y="366"/>
                  </a:lnTo>
                  <a:lnTo>
                    <a:pt x="822" y="360"/>
                  </a:lnTo>
                  <a:lnTo>
                    <a:pt x="798" y="360"/>
                  </a:lnTo>
                  <a:lnTo>
                    <a:pt x="774" y="354"/>
                  </a:lnTo>
                  <a:lnTo>
                    <a:pt x="750" y="348"/>
                  </a:lnTo>
                  <a:lnTo>
                    <a:pt x="726" y="348"/>
                  </a:lnTo>
                  <a:lnTo>
                    <a:pt x="702" y="342"/>
                  </a:lnTo>
                  <a:lnTo>
                    <a:pt x="678" y="336"/>
                  </a:lnTo>
                  <a:lnTo>
                    <a:pt x="660" y="336"/>
                  </a:lnTo>
                  <a:lnTo>
                    <a:pt x="636" y="330"/>
                  </a:lnTo>
                  <a:lnTo>
                    <a:pt x="612" y="324"/>
                  </a:lnTo>
                  <a:lnTo>
                    <a:pt x="594" y="318"/>
                  </a:lnTo>
                  <a:lnTo>
                    <a:pt x="570" y="318"/>
                  </a:lnTo>
                  <a:lnTo>
                    <a:pt x="546" y="312"/>
                  </a:lnTo>
                  <a:lnTo>
                    <a:pt x="528" y="306"/>
                  </a:lnTo>
                  <a:lnTo>
                    <a:pt x="504" y="300"/>
                  </a:lnTo>
                  <a:lnTo>
                    <a:pt x="486" y="294"/>
                  </a:lnTo>
                  <a:lnTo>
                    <a:pt x="468" y="294"/>
                  </a:lnTo>
                  <a:lnTo>
                    <a:pt x="450" y="288"/>
                  </a:lnTo>
                  <a:lnTo>
                    <a:pt x="426" y="282"/>
                  </a:lnTo>
                  <a:lnTo>
                    <a:pt x="408" y="276"/>
                  </a:lnTo>
                  <a:lnTo>
                    <a:pt x="390" y="270"/>
                  </a:lnTo>
                  <a:lnTo>
                    <a:pt x="372" y="264"/>
                  </a:lnTo>
                  <a:lnTo>
                    <a:pt x="354" y="258"/>
                  </a:lnTo>
                  <a:lnTo>
                    <a:pt x="336" y="252"/>
                  </a:lnTo>
                  <a:lnTo>
                    <a:pt x="318" y="246"/>
                  </a:lnTo>
                  <a:lnTo>
                    <a:pt x="306" y="240"/>
                  </a:lnTo>
                  <a:lnTo>
                    <a:pt x="288" y="234"/>
                  </a:lnTo>
                  <a:lnTo>
                    <a:pt x="270" y="228"/>
                  </a:lnTo>
                  <a:lnTo>
                    <a:pt x="258" y="222"/>
                  </a:lnTo>
                  <a:lnTo>
                    <a:pt x="240" y="216"/>
                  </a:lnTo>
                  <a:lnTo>
                    <a:pt x="228" y="210"/>
                  </a:lnTo>
                  <a:lnTo>
                    <a:pt x="210" y="204"/>
                  </a:lnTo>
                  <a:lnTo>
                    <a:pt x="198" y="198"/>
                  </a:lnTo>
                  <a:lnTo>
                    <a:pt x="186" y="192"/>
                  </a:lnTo>
                  <a:lnTo>
                    <a:pt x="174" y="186"/>
                  </a:lnTo>
                  <a:lnTo>
                    <a:pt x="162" y="180"/>
                  </a:lnTo>
                  <a:lnTo>
                    <a:pt x="150" y="174"/>
                  </a:lnTo>
                  <a:lnTo>
                    <a:pt x="138" y="168"/>
                  </a:lnTo>
                  <a:lnTo>
                    <a:pt x="126" y="162"/>
                  </a:lnTo>
                  <a:lnTo>
                    <a:pt x="114" y="156"/>
                  </a:lnTo>
                  <a:lnTo>
                    <a:pt x="102" y="144"/>
                  </a:lnTo>
                  <a:lnTo>
                    <a:pt x="96" y="138"/>
                  </a:lnTo>
                  <a:lnTo>
                    <a:pt x="84" y="132"/>
                  </a:lnTo>
                  <a:lnTo>
                    <a:pt x="78" y="126"/>
                  </a:lnTo>
                  <a:lnTo>
                    <a:pt x="66" y="120"/>
                  </a:lnTo>
                  <a:lnTo>
                    <a:pt x="60" y="114"/>
                  </a:lnTo>
                  <a:lnTo>
                    <a:pt x="54" y="108"/>
                  </a:lnTo>
                  <a:lnTo>
                    <a:pt x="48" y="96"/>
                  </a:lnTo>
                  <a:lnTo>
                    <a:pt x="42" y="90"/>
                  </a:lnTo>
                  <a:lnTo>
                    <a:pt x="36" y="84"/>
                  </a:lnTo>
                  <a:lnTo>
                    <a:pt x="30" y="78"/>
                  </a:lnTo>
                  <a:lnTo>
                    <a:pt x="24" y="72"/>
                  </a:lnTo>
                  <a:lnTo>
                    <a:pt x="18" y="66"/>
                  </a:lnTo>
                  <a:lnTo>
                    <a:pt x="12" y="54"/>
                  </a:lnTo>
                  <a:lnTo>
                    <a:pt x="12" y="48"/>
                  </a:lnTo>
                  <a:lnTo>
                    <a:pt x="6" y="42"/>
                  </a:lnTo>
                  <a:lnTo>
                    <a:pt x="6" y="36"/>
                  </a:lnTo>
                  <a:lnTo>
                    <a:pt x="0" y="30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0"/>
                  </a:lnTo>
                  <a:lnTo>
                    <a:pt x="1596" y="0"/>
                  </a:lnTo>
                  <a:lnTo>
                    <a:pt x="1596" y="414"/>
                  </a:lnTo>
                  <a:close/>
                </a:path>
              </a:pathLst>
            </a:custGeom>
            <a:gradFill rotWithShape="1">
              <a:gsLst>
                <a:gs pos="0">
                  <a:srgbClr val="33CCFF"/>
                </a:gs>
                <a:gs pos="100000">
                  <a:srgbClr val="0066FF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8" name="Group 60"/>
          <p:cNvGrpSpPr>
            <a:grpSpLocks/>
          </p:cNvGrpSpPr>
          <p:nvPr/>
        </p:nvGrpSpPr>
        <p:grpSpPr bwMode="auto">
          <a:xfrm>
            <a:off x="1214414" y="3357562"/>
            <a:ext cx="714380" cy="878384"/>
            <a:chOff x="2874" y="1527"/>
            <a:chExt cx="1602" cy="852"/>
          </a:xfrm>
        </p:grpSpPr>
        <p:sp>
          <p:nvSpPr>
            <p:cNvPr id="89" name="Rectangle 61"/>
            <p:cNvSpPr>
              <a:spLocks noChangeArrowheads="1"/>
            </p:cNvSpPr>
            <p:nvPr/>
          </p:nvSpPr>
          <p:spPr bwMode="auto">
            <a:xfrm>
              <a:off x="2874" y="1941"/>
              <a:ext cx="1596" cy="438"/>
            </a:xfrm>
            <a:prstGeom prst="rect">
              <a:avLst/>
            </a:prstGeom>
            <a:gradFill rotWithShape="1">
              <a:gsLst>
                <a:gs pos="0">
                  <a:srgbClr val="33CCFF"/>
                </a:gs>
                <a:gs pos="100000">
                  <a:srgbClr val="0066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0" name="Freeform 62"/>
            <p:cNvSpPr>
              <a:spLocks/>
            </p:cNvSpPr>
            <p:nvPr/>
          </p:nvSpPr>
          <p:spPr bwMode="auto">
            <a:xfrm>
              <a:off x="2874" y="1527"/>
              <a:ext cx="1602" cy="41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84" y="0"/>
                </a:cxn>
                <a:cxn ang="0">
                  <a:pos x="138" y="0"/>
                </a:cxn>
                <a:cxn ang="0">
                  <a:pos x="198" y="0"/>
                </a:cxn>
                <a:cxn ang="0">
                  <a:pos x="252" y="6"/>
                </a:cxn>
                <a:cxn ang="0">
                  <a:pos x="306" y="6"/>
                </a:cxn>
                <a:cxn ang="0">
                  <a:pos x="360" y="12"/>
                </a:cxn>
                <a:cxn ang="0">
                  <a:pos x="414" y="12"/>
                </a:cxn>
                <a:cxn ang="0">
                  <a:pos x="468" y="18"/>
                </a:cxn>
                <a:cxn ang="0">
                  <a:pos x="522" y="24"/>
                </a:cxn>
                <a:cxn ang="0">
                  <a:pos x="576" y="24"/>
                </a:cxn>
                <a:cxn ang="0">
                  <a:pos x="624" y="30"/>
                </a:cxn>
                <a:cxn ang="0">
                  <a:pos x="678" y="36"/>
                </a:cxn>
                <a:cxn ang="0">
                  <a:pos x="726" y="42"/>
                </a:cxn>
                <a:cxn ang="0">
                  <a:pos x="774" y="48"/>
                </a:cxn>
                <a:cxn ang="0">
                  <a:pos x="828" y="60"/>
                </a:cxn>
                <a:cxn ang="0">
                  <a:pos x="870" y="66"/>
                </a:cxn>
                <a:cxn ang="0">
                  <a:pos x="918" y="72"/>
                </a:cxn>
                <a:cxn ang="0">
                  <a:pos x="966" y="84"/>
                </a:cxn>
                <a:cxn ang="0">
                  <a:pos x="1008" y="90"/>
                </a:cxn>
                <a:cxn ang="0">
                  <a:pos x="1050" y="102"/>
                </a:cxn>
                <a:cxn ang="0">
                  <a:pos x="1092" y="108"/>
                </a:cxn>
                <a:cxn ang="0">
                  <a:pos x="1134" y="120"/>
                </a:cxn>
                <a:cxn ang="0">
                  <a:pos x="1170" y="132"/>
                </a:cxn>
                <a:cxn ang="0">
                  <a:pos x="1206" y="138"/>
                </a:cxn>
                <a:cxn ang="0">
                  <a:pos x="1242" y="150"/>
                </a:cxn>
                <a:cxn ang="0">
                  <a:pos x="1278" y="162"/>
                </a:cxn>
                <a:cxn ang="0">
                  <a:pos x="1314" y="174"/>
                </a:cxn>
                <a:cxn ang="0">
                  <a:pos x="1344" y="186"/>
                </a:cxn>
                <a:cxn ang="0">
                  <a:pos x="1374" y="198"/>
                </a:cxn>
                <a:cxn ang="0">
                  <a:pos x="1398" y="210"/>
                </a:cxn>
                <a:cxn ang="0">
                  <a:pos x="1428" y="222"/>
                </a:cxn>
                <a:cxn ang="0">
                  <a:pos x="1452" y="240"/>
                </a:cxn>
                <a:cxn ang="0">
                  <a:pos x="1476" y="252"/>
                </a:cxn>
                <a:cxn ang="0">
                  <a:pos x="1494" y="264"/>
                </a:cxn>
                <a:cxn ang="0">
                  <a:pos x="1512" y="276"/>
                </a:cxn>
                <a:cxn ang="0">
                  <a:pos x="1530" y="294"/>
                </a:cxn>
                <a:cxn ang="0">
                  <a:pos x="1548" y="306"/>
                </a:cxn>
                <a:cxn ang="0">
                  <a:pos x="1560" y="318"/>
                </a:cxn>
                <a:cxn ang="0">
                  <a:pos x="1572" y="336"/>
                </a:cxn>
                <a:cxn ang="0">
                  <a:pos x="1578" y="348"/>
                </a:cxn>
                <a:cxn ang="0">
                  <a:pos x="1590" y="360"/>
                </a:cxn>
                <a:cxn ang="0">
                  <a:pos x="1596" y="378"/>
                </a:cxn>
                <a:cxn ang="0">
                  <a:pos x="1596" y="390"/>
                </a:cxn>
                <a:cxn ang="0">
                  <a:pos x="1602" y="408"/>
                </a:cxn>
                <a:cxn ang="0">
                  <a:pos x="0" y="414"/>
                </a:cxn>
              </a:cxnLst>
              <a:rect l="0" t="0" r="r" b="b"/>
              <a:pathLst>
                <a:path w="1602" h="414">
                  <a:moveTo>
                    <a:pt x="0" y="0"/>
                  </a:moveTo>
                  <a:lnTo>
                    <a:pt x="30" y="0"/>
                  </a:lnTo>
                  <a:lnTo>
                    <a:pt x="60" y="0"/>
                  </a:lnTo>
                  <a:lnTo>
                    <a:pt x="84" y="0"/>
                  </a:lnTo>
                  <a:lnTo>
                    <a:pt x="114" y="0"/>
                  </a:lnTo>
                  <a:lnTo>
                    <a:pt x="138" y="0"/>
                  </a:lnTo>
                  <a:lnTo>
                    <a:pt x="168" y="0"/>
                  </a:lnTo>
                  <a:lnTo>
                    <a:pt x="198" y="0"/>
                  </a:lnTo>
                  <a:lnTo>
                    <a:pt x="222" y="0"/>
                  </a:lnTo>
                  <a:lnTo>
                    <a:pt x="252" y="6"/>
                  </a:lnTo>
                  <a:lnTo>
                    <a:pt x="282" y="6"/>
                  </a:lnTo>
                  <a:lnTo>
                    <a:pt x="306" y="6"/>
                  </a:lnTo>
                  <a:lnTo>
                    <a:pt x="336" y="6"/>
                  </a:lnTo>
                  <a:lnTo>
                    <a:pt x="360" y="12"/>
                  </a:lnTo>
                  <a:lnTo>
                    <a:pt x="390" y="12"/>
                  </a:lnTo>
                  <a:lnTo>
                    <a:pt x="414" y="12"/>
                  </a:lnTo>
                  <a:lnTo>
                    <a:pt x="444" y="12"/>
                  </a:lnTo>
                  <a:lnTo>
                    <a:pt x="468" y="18"/>
                  </a:lnTo>
                  <a:lnTo>
                    <a:pt x="498" y="18"/>
                  </a:lnTo>
                  <a:lnTo>
                    <a:pt x="522" y="24"/>
                  </a:lnTo>
                  <a:lnTo>
                    <a:pt x="546" y="24"/>
                  </a:lnTo>
                  <a:lnTo>
                    <a:pt x="576" y="24"/>
                  </a:lnTo>
                  <a:lnTo>
                    <a:pt x="600" y="30"/>
                  </a:lnTo>
                  <a:lnTo>
                    <a:pt x="624" y="30"/>
                  </a:lnTo>
                  <a:lnTo>
                    <a:pt x="654" y="36"/>
                  </a:lnTo>
                  <a:lnTo>
                    <a:pt x="678" y="36"/>
                  </a:lnTo>
                  <a:lnTo>
                    <a:pt x="702" y="42"/>
                  </a:lnTo>
                  <a:lnTo>
                    <a:pt x="726" y="42"/>
                  </a:lnTo>
                  <a:lnTo>
                    <a:pt x="750" y="48"/>
                  </a:lnTo>
                  <a:lnTo>
                    <a:pt x="774" y="48"/>
                  </a:lnTo>
                  <a:lnTo>
                    <a:pt x="804" y="54"/>
                  </a:lnTo>
                  <a:lnTo>
                    <a:pt x="828" y="60"/>
                  </a:lnTo>
                  <a:lnTo>
                    <a:pt x="846" y="60"/>
                  </a:lnTo>
                  <a:lnTo>
                    <a:pt x="870" y="66"/>
                  </a:lnTo>
                  <a:lnTo>
                    <a:pt x="894" y="72"/>
                  </a:lnTo>
                  <a:lnTo>
                    <a:pt x="918" y="72"/>
                  </a:lnTo>
                  <a:lnTo>
                    <a:pt x="942" y="78"/>
                  </a:lnTo>
                  <a:lnTo>
                    <a:pt x="966" y="84"/>
                  </a:lnTo>
                  <a:lnTo>
                    <a:pt x="984" y="84"/>
                  </a:lnTo>
                  <a:lnTo>
                    <a:pt x="1008" y="90"/>
                  </a:lnTo>
                  <a:lnTo>
                    <a:pt x="1032" y="96"/>
                  </a:lnTo>
                  <a:lnTo>
                    <a:pt x="1050" y="102"/>
                  </a:lnTo>
                  <a:lnTo>
                    <a:pt x="1074" y="102"/>
                  </a:lnTo>
                  <a:lnTo>
                    <a:pt x="1092" y="108"/>
                  </a:lnTo>
                  <a:lnTo>
                    <a:pt x="1110" y="114"/>
                  </a:lnTo>
                  <a:lnTo>
                    <a:pt x="1134" y="120"/>
                  </a:lnTo>
                  <a:lnTo>
                    <a:pt x="1152" y="126"/>
                  </a:lnTo>
                  <a:lnTo>
                    <a:pt x="1170" y="132"/>
                  </a:lnTo>
                  <a:lnTo>
                    <a:pt x="1188" y="138"/>
                  </a:lnTo>
                  <a:lnTo>
                    <a:pt x="1206" y="138"/>
                  </a:lnTo>
                  <a:lnTo>
                    <a:pt x="1224" y="144"/>
                  </a:lnTo>
                  <a:lnTo>
                    <a:pt x="1242" y="150"/>
                  </a:lnTo>
                  <a:lnTo>
                    <a:pt x="1260" y="156"/>
                  </a:lnTo>
                  <a:lnTo>
                    <a:pt x="1278" y="162"/>
                  </a:lnTo>
                  <a:lnTo>
                    <a:pt x="1296" y="168"/>
                  </a:lnTo>
                  <a:lnTo>
                    <a:pt x="1314" y="174"/>
                  </a:lnTo>
                  <a:lnTo>
                    <a:pt x="1326" y="180"/>
                  </a:lnTo>
                  <a:lnTo>
                    <a:pt x="1344" y="186"/>
                  </a:lnTo>
                  <a:lnTo>
                    <a:pt x="1356" y="192"/>
                  </a:lnTo>
                  <a:lnTo>
                    <a:pt x="1374" y="198"/>
                  </a:lnTo>
                  <a:lnTo>
                    <a:pt x="1386" y="204"/>
                  </a:lnTo>
                  <a:lnTo>
                    <a:pt x="1398" y="210"/>
                  </a:lnTo>
                  <a:lnTo>
                    <a:pt x="1416" y="216"/>
                  </a:lnTo>
                  <a:lnTo>
                    <a:pt x="1428" y="222"/>
                  </a:lnTo>
                  <a:lnTo>
                    <a:pt x="1440" y="234"/>
                  </a:lnTo>
                  <a:lnTo>
                    <a:pt x="1452" y="240"/>
                  </a:lnTo>
                  <a:lnTo>
                    <a:pt x="1464" y="246"/>
                  </a:lnTo>
                  <a:lnTo>
                    <a:pt x="1476" y="252"/>
                  </a:lnTo>
                  <a:lnTo>
                    <a:pt x="1482" y="258"/>
                  </a:lnTo>
                  <a:lnTo>
                    <a:pt x="1494" y="264"/>
                  </a:lnTo>
                  <a:lnTo>
                    <a:pt x="1506" y="270"/>
                  </a:lnTo>
                  <a:lnTo>
                    <a:pt x="1512" y="276"/>
                  </a:lnTo>
                  <a:lnTo>
                    <a:pt x="1524" y="282"/>
                  </a:lnTo>
                  <a:lnTo>
                    <a:pt x="1530" y="294"/>
                  </a:lnTo>
                  <a:lnTo>
                    <a:pt x="1536" y="300"/>
                  </a:lnTo>
                  <a:lnTo>
                    <a:pt x="1548" y="306"/>
                  </a:lnTo>
                  <a:lnTo>
                    <a:pt x="1554" y="312"/>
                  </a:lnTo>
                  <a:lnTo>
                    <a:pt x="1560" y="318"/>
                  </a:lnTo>
                  <a:lnTo>
                    <a:pt x="1566" y="324"/>
                  </a:lnTo>
                  <a:lnTo>
                    <a:pt x="1572" y="336"/>
                  </a:lnTo>
                  <a:lnTo>
                    <a:pt x="1578" y="342"/>
                  </a:lnTo>
                  <a:lnTo>
                    <a:pt x="1578" y="348"/>
                  </a:lnTo>
                  <a:lnTo>
                    <a:pt x="1584" y="354"/>
                  </a:lnTo>
                  <a:lnTo>
                    <a:pt x="1590" y="360"/>
                  </a:lnTo>
                  <a:lnTo>
                    <a:pt x="1590" y="372"/>
                  </a:lnTo>
                  <a:lnTo>
                    <a:pt x="1596" y="378"/>
                  </a:lnTo>
                  <a:lnTo>
                    <a:pt x="1596" y="384"/>
                  </a:lnTo>
                  <a:lnTo>
                    <a:pt x="1596" y="390"/>
                  </a:lnTo>
                  <a:lnTo>
                    <a:pt x="1602" y="396"/>
                  </a:lnTo>
                  <a:lnTo>
                    <a:pt x="1602" y="408"/>
                  </a:lnTo>
                  <a:lnTo>
                    <a:pt x="1602" y="414"/>
                  </a:lnTo>
                  <a:lnTo>
                    <a:pt x="0" y="414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33CCFF"/>
                </a:gs>
                <a:gs pos="100000">
                  <a:srgbClr val="0066FF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9" name="Group 67"/>
          <p:cNvGrpSpPr>
            <a:grpSpLocks/>
          </p:cNvGrpSpPr>
          <p:nvPr/>
        </p:nvGrpSpPr>
        <p:grpSpPr bwMode="auto">
          <a:xfrm>
            <a:off x="506384" y="3344865"/>
            <a:ext cx="712408" cy="878384"/>
            <a:chOff x="1278" y="1527"/>
            <a:chExt cx="1596" cy="852"/>
          </a:xfrm>
        </p:grpSpPr>
        <p:sp>
          <p:nvSpPr>
            <p:cNvPr id="92" name="Rectangle 68"/>
            <p:cNvSpPr>
              <a:spLocks noChangeArrowheads="1"/>
            </p:cNvSpPr>
            <p:nvPr/>
          </p:nvSpPr>
          <p:spPr bwMode="auto">
            <a:xfrm>
              <a:off x="1278" y="1941"/>
              <a:ext cx="1596" cy="438"/>
            </a:xfrm>
            <a:prstGeom prst="rect">
              <a:avLst/>
            </a:prstGeom>
            <a:gradFill rotWithShape="1">
              <a:gsLst>
                <a:gs pos="0">
                  <a:srgbClr val="33CCFF"/>
                </a:gs>
                <a:gs pos="100000">
                  <a:srgbClr val="0066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" name="Freeform 69"/>
            <p:cNvSpPr>
              <a:spLocks/>
            </p:cNvSpPr>
            <p:nvPr/>
          </p:nvSpPr>
          <p:spPr bwMode="auto">
            <a:xfrm>
              <a:off x="1278" y="1527"/>
              <a:ext cx="1596" cy="414"/>
            </a:xfrm>
            <a:custGeom>
              <a:avLst/>
              <a:gdLst/>
              <a:ahLst/>
              <a:cxnLst>
                <a:cxn ang="0">
                  <a:pos x="0" y="408"/>
                </a:cxn>
                <a:cxn ang="0">
                  <a:pos x="0" y="390"/>
                </a:cxn>
                <a:cxn ang="0">
                  <a:pos x="6" y="378"/>
                </a:cxn>
                <a:cxn ang="0">
                  <a:pos x="12" y="360"/>
                </a:cxn>
                <a:cxn ang="0">
                  <a:pos x="18" y="348"/>
                </a:cxn>
                <a:cxn ang="0">
                  <a:pos x="30" y="336"/>
                </a:cxn>
                <a:cxn ang="0">
                  <a:pos x="42" y="318"/>
                </a:cxn>
                <a:cxn ang="0">
                  <a:pos x="54" y="306"/>
                </a:cxn>
                <a:cxn ang="0">
                  <a:pos x="66" y="294"/>
                </a:cxn>
                <a:cxn ang="0">
                  <a:pos x="84" y="276"/>
                </a:cxn>
                <a:cxn ang="0">
                  <a:pos x="102" y="264"/>
                </a:cxn>
                <a:cxn ang="0">
                  <a:pos x="126" y="252"/>
                </a:cxn>
                <a:cxn ang="0">
                  <a:pos x="150" y="240"/>
                </a:cxn>
                <a:cxn ang="0">
                  <a:pos x="174" y="222"/>
                </a:cxn>
                <a:cxn ang="0">
                  <a:pos x="198" y="210"/>
                </a:cxn>
                <a:cxn ang="0">
                  <a:pos x="228" y="198"/>
                </a:cxn>
                <a:cxn ang="0">
                  <a:pos x="258" y="186"/>
                </a:cxn>
                <a:cxn ang="0">
                  <a:pos x="288" y="174"/>
                </a:cxn>
                <a:cxn ang="0">
                  <a:pos x="318" y="162"/>
                </a:cxn>
                <a:cxn ang="0">
                  <a:pos x="354" y="150"/>
                </a:cxn>
                <a:cxn ang="0">
                  <a:pos x="390" y="138"/>
                </a:cxn>
                <a:cxn ang="0">
                  <a:pos x="426" y="132"/>
                </a:cxn>
                <a:cxn ang="0">
                  <a:pos x="468" y="120"/>
                </a:cxn>
                <a:cxn ang="0">
                  <a:pos x="504" y="108"/>
                </a:cxn>
                <a:cxn ang="0">
                  <a:pos x="546" y="102"/>
                </a:cxn>
                <a:cxn ang="0">
                  <a:pos x="594" y="90"/>
                </a:cxn>
                <a:cxn ang="0">
                  <a:pos x="636" y="84"/>
                </a:cxn>
                <a:cxn ang="0">
                  <a:pos x="678" y="72"/>
                </a:cxn>
                <a:cxn ang="0">
                  <a:pos x="726" y="66"/>
                </a:cxn>
                <a:cxn ang="0">
                  <a:pos x="774" y="60"/>
                </a:cxn>
                <a:cxn ang="0">
                  <a:pos x="822" y="48"/>
                </a:cxn>
                <a:cxn ang="0">
                  <a:pos x="870" y="42"/>
                </a:cxn>
                <a:cxn ang="0">
                  <a:pos x="924" y="36"/>
                </a:cxn>
                <a:cxn ang="0">
                  <a:pos x="972" y="30"/>
                </a:cxn>
                <a:cxn ang="0">
                  <a:pos x="1026" y="24"/>
                </a:cxn>
                <a:cxn ang="0">
                  <a:pos x="1074" y="24"/>
                </a:cxn>
                <a:cxn ang="0">
                  <a:pos x="1128" y="18"/>
                </a:cxn>
                <a:cxn ang="0">
                  <a:pos x="1182" y="12"/>
                </a:cxn>
                <a:cxn ang="0">
                  <a:pos x="1236" y="12"/>
                </a:cxn>
                <a:cxn ang="0">
                  <a:pos x="1290" y="6"/>
                </a:cxn>
                <a:cxn ang="0">
                  <a:pos x="1350" y="6"/>
                </a:cxn>
                <a:cxn ang="0">
                  <a:pos x="1404" y="0"/>
                </a:cxn>
                <a:cxn ang="0">
                  <a:pos x="1458" y="0"/>
                </a:cxn>
                <a:cxn ang="0">
                  <a:pos x="1512" y="0"/>
                </a:cxn>
                <a:cxn ang="0">
                  <a:pos x="1572" y="0"/>
                </a:cxn>
                <a:cxn ang="0">
                  <a:pos x="1596" y="414"/>
                </a:cxn>
              </a:cxnLst>
              <a:rect l="0" t="0" r="r" b="b"/>
              <a:pathLst>
                <a:path w="1596" h="414">
                  <a:moveTo>
                    <a:pt x="0" y="414"/>
                  </a:moveTo>
                  <a:lnTo>
                    <a:pt x="0" y="408"/>
                  </a:lnTo>
                  <a:lnTo>
                    <a:pt x="0" y="396"/>
                  </a:lnTo>
                  <a:lnTo>
                    <a:pt x="0" y="390"/>
                  </a:lnTo>
                  <a:lnTo>
                    <a:pt x="0" y="384"/>
                  </a:lnTo>
                  <a:lnTo>
                    <a:pt x="6" y="378"/>
                  </a:lnTo>
                  <a:lnTo>
                    <a:pt x="6" y="372"/>
                  </a:lnTo>
                  <a:lnTo>
                    <a:pt x="12" y="360"/>
                  </a:lnTo>
                  <a:lnTo>
                    <a:pt x="12" y="354"/>
                  </a:lnTo>
                  <a:lnTo>
                    <a:pt x="18" y="348"/>
                  </a:lnTo>
                  <a:lnTo>
                    <a:pt x="24" y="342"/>
                  </a:lnTo>
                  <a:lnTo>
                    <a:pt x="30" y="336"/>
                  </a:lnTo>
                  <a:lnTo>
                    <a:pt x="36" y="324"/>
                  </a:lnTo>
                  <a:lnTo>
                    <a:pt x="42" y="318"/>
                  </a:lnTo>
                  <a:lnTo>
                    <a:pt x="48" y="312"/>
                  </a:lnTo>
                  <a:lnTo>
                    <a:pt x="54" y="306"/>
                  </a:lnTo>
                  <a:lnTo>
                    <a:pt x="60" y="300"/>
                  </a:lnTo>
                  <a:lnTo>
                    <a:pt x="66" y="294"/>
                  </a:lnTo>
                  <a:lnTo>
                    <a:pt x="78" y="282"/>
                  </a:lnTo>
                  <a:lnTo>
                    <a:pt x="84" y="276"/>
                  </a:lnTo>
                  <a:lnTo>
                    <a:pt x="96" y="270"/>
                  </a:lnTo>
                  <a:lnTo>
                    <a:pt x="102" y="264"/>
                  </a:lnTo>
                  <a:lnTo>
                    <a:pt x="114" y="258"/>
                  </a:lnTo>
                  <a:lnTo>
                    <a:pt x="126" y="252"/>
                  </a:lnTo>
                  <a:lnTo>
                    <a:pt x="138" y="246"/>
                  </a:lnTo>
                  <a:lnTo>
                    <a:pt x="150" y="240"/>
                  </a:lnTo>
                  <a:lnTo>
                    <a:pt x="162" y="234"/>
                  </a:lnTo>
                  <a:lnTo>
                    <a:pt x="174" y="222"/>
                  </a:lnTo>
                  <a:lnTo>
                    <a:pt x="186" y="216"/>
                  </a:lnTo>
                  <a:lnTo>
                    <a:pt x="198" y="210"/>
                  </a:lnTo>
                  <a:lnTo>
                    <a:pt x="210" y="204"/>
                  </a:lnTo>
                  <a:lnTo>
                    <a:pt x="228" y="198"/>
                  </a:lnTo>
                  <a:lnTo>
                    <a:pt x="240" y="192"/>
                  </a:lnTo>
                  <a:lnTo>
                    <a:pt x="258" y="186"/>
                  </a:lnTo>
                  <a:lnTo>
                    <a:pt x="270" y="180"/>
                  </a:lnTo>
                  <a:lnTo>
                    <a:pt x="288" y="174"/>
                  </a:lnTo>
                  <a:lnTo>
                    <a:pt x="306" y="168"/>
                  </a:lnTo>
                  <a:lnTo>
                    <a:pt x="318" y="162"/>
                  </a:lnTo>
                  <a:lnTo>
                    <a:pt x="336" y="156"/>
                  </a:lnTo>
                  <a:lnTo>
                    <a:pt x="354" y="150"/>
                  </a:lnTo>
                  <a:lnTo>
                    <a:pt x="372" y="144"/>
                  </a:lnTo>
                  <a:lnTo>
                    <a:pt x="390" y="138"/>
                  </a:lnTo>
                  <a:lnTo>
                    <a:pt x="408" y="138"/>
                  </a:lnTo>
                  <a:lnTo>
                    <a:pt x="426" y="132"/>
                  </a:lnTo>
                  <a:lnTo>
                    <a:pt x="450" y="126"/>
                  </a:lnTo>
                  <a:lnTo>
                    <a:pt x="468" y="120"/>
                  </a:lnTo>
                  <a:lnTo>
                    <a:pt x="486" y="114"/>
                  </a:lnTo>
                  <a:lnTo>
                    <a:pt x="504" y="108"/>
                  </a:lnTo>
                  <a:lnTo>
                    <a:pt x="528" y="102"/>
                  </a:lnTo>
                  <a:lnTo>
                    <a:pt x="546" y="102"/>
                  </a:lnTo>
                  <a:lnTo>
                    <a:pt x="570" y="96"/>
                  </a:lnTo>
                  <a:lnTo>
                    <a:pt x="594" y="90"/>
                  </a:lnTo>
                  <a:lnTo>
                    <a:pt x="612" y="84"/>
                  </a:lnTo>
                  <a:lnTo>
                    <a:pt x="636" y="84"/>
                  </a:lnTo>
                  <a:lnTo>
                    <a:pt x="660" y="78"/>
                  </a:lnTo>
                  <a:lnTo>
                    <a:pt x="678" y="72"/>
                  </a:lnTo>
                  <a:lnTo>
                    <a:pt x="702" y="72"/>
                  </a:lnTo>
                  <a:lnTo>
                    <a:pt x="726" y="66"/>
                  </a:lnTo>
                  <a:lnTo>
                    <a:pt x="750" y="60"/>
                  </a:lnTo>
                  <a:lnTo>
                    <a:pt x="774" y="60"/>
                  </a:lnTo>
                  <a:lnTo>
                    <a:pt x="798" y="54"/>
                  </a:lnTo>
                  <a:lnTo>
                    <a:pt x="822" y="48"/>
                  </a:lnTo>
                  <a:lnTo>
                    <a:pt x="846" y="48"/>
                  </a:lnTo>
                  <a:lnTo>
                    <a:pt x="870" y="42"/>
                  </a:lnTo>
                  <a:lnTo>
                    <a:pt x="894" y="42"/>
                  </a:lnTo>
                  <a:lnTo>
                    <a:pt x="924" y="36"/>
                  </a:lnTo>
                  <a:lnTo>
                    <a:pt x="948" y="36"/>
                  </a:lnTo>
                  <a:lnTo>
                    <a:pt x="972" y="30"/>
                  </a:lnTo>
                  <a:lnTo>
                    <a:pt x="996" y="30"/>
                  </a:lnTo>
                  <a:lnTo>
                    <a:pt x="1026" y="24"/>
                  </a:lnTo>
                  <a:lnTo>
                    <a:pt x="1050" y="24"/>
                  </a:lnTo>
                  <a:lnTo>
                    <a:pt x="1074" y="24"/>
                  </a:lnTo>
                  <a:lnTo>
                    <a:pt x="1104" y="18"/>
                  </a:lnTo>
                  <a:lnTo>
                    <a:pt x="1128" y="18"/>
                  </a:lnTo>
                  <a:lnTo>
                    <a:pt x="1158" y="12"/>
                  </a:lnTo>
                  <a:lnTo>
                    <a:pt x="1182" y="12"/>
                  </a:lnTo>
                  <a:lnTo>
                    <a:pt x="1212" y="12"/>
                  </a:lnTo>
                  <a:lnTo>
                    <a:pt x="1236" y="12"/>
                  </a:lnTo>
                  <a:lnTo>
                    <a:pt x="1266" y="6"/>
                  </a:lnTo>
                  <a:lnTo>
                    <a:pt x="1290" y="6"/>
                  </a:lnTo>
                  <a:lnTo>
                    <a:pt x="1320" y="6"/>
                  </a:lnTo>
                  <a:lnTo>
                    <a:pt x="1350" y="6"/>
                  </a:lnTo>
                  <a:lnTo>
                    <a:pt x="1374" y="0"/>
                  </a:lnTo>
                  <a:lnTo>
                    <a:pt x="1404" y="0"/>
                  </a:lnTo>
                  <a:lnTo>
                    <a:pt x="1428" y="0"/>
                  </a:lnTo>
                  <a:lnTo>
                    <a:pt x="1458" y="0"/>
                  </a:lnTo>
                  <a:lnTo>
                    <a:pt x="1488" y="0"/>
                  </a:lnTo>
                  <a:lnTo>
                    <a:pt x="1512" y="0"/>
                  </a:lnTo>
                  <a:lnTo>
                    <a:pt x="1542" y="0"/>
                  </a:lnTo>
                  <a:lnTo>
                    <a:pt x="1572" y="0"/>
                  </a:lnTo>
                  <a:lnTo>
                    <a:pt x="1596" y="0"/>
                  </a:lnTo>
                  <a:lnTo>
                    <a:pt x="1596" y="414"/>
                  </a:lnTo>
                  <a:lnTo>
                    <a:pt x="0" y="414"/>
                  </a:lnTo>
                  <a:close/>
                </a:path>
              </a:pathLst>
            </a:custGeom>
            <a:gradFill rotWithShape="1">
              <a:gsLst>
                <a:gs pos="0">
                  <a:srgbClr val="33CCFF"/>
                </a:gs>
                <a:gs pos="100000">
                  <a:srgbClr val="0066FF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0" name="Group 70"/>
          <p:cNvGrpSpPr>
            <a:grpSpLocks/>
          </p:cNvGrpSpPr>
          <p:nvPr/>
        </p:nvGrpSpPr>
        <p:grpSpPr bwMode="auto">
          <a:xfrm>
            <a:off x="500034" y="3786190"/>
            <a:ext cx="711753" cy="878384"/>
            <a:chOff x="1278" y="1941"/>
            <a:chExt cx="1596" cy="852"/>
          </a:xfrm>
        </p:grpSpPr>
        <p:sp>
          <p:nvSpPr>
            <p:cNvPr id="95" name="Freeform 71"/>
            <p:cNvSpPr>
              <a:spLocks/>
            </p:cNvSpPr>
            <p:nvPr/>
          </p:nvSpPr>
          <p:spPr bwMode="auto">
            <a:xfrm>
              <a:off x="1278" y="1941"/>
              <a:ext cx="1596" cy="852"/>
            </a:xfrm>
            <a:custGeom>
              <a:avLst/>
              <a:gdLst/>
              <a:ahLst/>
              <a:cxnLst>
                <a:cxn ang="0">
                  <a:pos x="1542" y="414"/>
                </a:cxn>
                <a:cxn ang="0">
                  <a:pos x="1458" y="408"/>
                </a:cxn>
                <a:cxn ang="0">
                  <a:pos x="1374" y="408"/>
                </a:cxn>
                <a:cxn ang="0">
                  <a:pos x="1290" y="402"/>
                </a:cxn>
                <a:cxn ang="0">
                  <a:pos x="1212" y="402"/>
                </a:cxn>
                <a:cxn ang="0">
                  <a:pos x="1128" y="396"/>
                </a:cxn>
                <a:cxn ang="0">
                  <a:pos x="1050" y="390"/>
                </a:cxn>
                <a:cxn ang="0">
                  <a:pos x="972" y="378"/>
                </a:cxn>
                <a:cxn ang="0">
                  <a:pos x="894" y="372"/>
                </a:cxn>
                <a:cxn ang="0">
                  <a:pos x="822" y="360"/>
                </a:cxn>
                <a:cxn ang="0">
                  <a:pos x="750" y="348"/>
                </a:cxn>
                <a:cxn ang="0">
                  <a:pos x="678" y="336"/>
                </a:cxn>
                <a:cxn ang="0">
                  <a:pos x="612" y="324"/>
                </a:cxn>
                <a:cxn ang="0">
                  <a:pos x="546" y="312"/>
                </a:cxn>
                <a:cxn ang="0">
                  <a:pos x="486" y="294"/>
                </a:cxn>
                <a:cxn ang="0">
                  <a:pos x="426" y="282"/>
                </a:cxn>
                <a:cxn ang="0">
                  <a:pos x="372" y="264"/>
                </a:cxn>
                <a:cxn ang="0">
                  <a:pos x="318" y="246"/>
                </a:cxn>
                <a:cxn ang="0">
                  <a:pos x="270" y="228"/>
                </a:cxn>
                <a:cxn ang="0">
                  <a:pos x="228" y="210"/>
                </a:cxn>
                <a:cxn ang="0">
                  <a:pos x="186" y="192"/>
                </a:cxn>
                <a:cxn ang="0">
                  <a:pos x="150" y="174"/>
                </a:cxn>
                <a:cxn ang="0">
                  <a:pos x="114" y="156"/>
                </a:cxn>
                <a:cxn ang="0">
                  <a:pos x="84" y="132"/>
                </a:cxn>
                <a:cxn ang="0">
                  <a:pos x="60" y="114"/>
                </a:cxn>
                <a:cxn ang="0">
                  <a:pos x="42" y="90"/>
                </a:cxn>
                <a:cxn ang="0">
                  <a:pos x="24" y="72"/>
                </a:cxn>
                <a:cxn ang="0">
                  <a:pos x="12" y="48"/>
                </a:cxn>
                <a:cxn ang="0">
                  <a:pos x="0" y="30"/>
                </a:cxn>
                <a:cxn ang="0">
                  <a:pos x="0" y="6"/>
                </a:cxn>
                <a:cxn ang="0">
                  <a:pos x="0" y="444"/>
                </a:cxn>
                <a:cxn ang="0">
                  <a:pos x="0" y="468"/>
                </a:cxn>
                <a:cxn ang="0">
                  <a:pos x="12" y="486"/>
                </a:cxn>
                <a:cxn ang="0">
                  <a:pos x="24" y="510"/>
                </a:cxn>
                <a:cxn ang="0">
                  <a:pos x="42" y="528"/>
                </a:cxn>
                <a:cxn ang="0">
                  <a:pos x="60" y="552"/>
                </a:cxn>
                <a:cxn ang="0">
                  <a:pos x="84" y="570"/>
                </a:cxn>
                <a:cxn ang="0">
                  <a:pos x="114" y="594"/>
                </a:cxn>
                <a:cxn ang="0">
                  <a:pos x="150" y="612"/>
                </a:cxn>
                <a:cxn ang="0">
                  <a:pos x="186" y="630"/>
                </a:cxn>
                <a:cxn ang="0">
                  <a:pos x="228" y="648"/>
                </a:cxn>
                <a:cxn ang="0">
                  <a:pos x="270" y="666"/>
                </a:cxn>
                <a:cxn ang="0">
                  <a:pos x="318" y="684"/>
                </a:cxn>
                <a:cxn ang="0">
                  <a:pos x="372" y="702"/>
                </a:cxn>
                <a:cxn ang="0">
                  <a:pos x="426" y="720"/>
                </a:cxn>
                <a:cxn ang="0">
                  <a:pos x="486" y="732"/>
                </a:cxn>
                <a:cxn ang="0">
                  <a:pos x="546" y="750"/>
                </a:cxn>
                <a:cxn ang="0">
                  <a:pos x="612" y="762"/>
                </a:cxn>
                <a:cxn ang="0">
                  <a:pos x="678" y="774"/>
                </a:cxn>
                <a:cxn ang="0">
                  <a:pos x="750" y="786"/>
                </a:cxn>
                <a:cxn ang="0">
                  <a:pos x="822" y="798"/>
                </a:cxn>
                <a:cxn ang="0">
                  <a:pos x="894" y="810"/>
                </a:cxn>
                <a:cxn ang="0">
                  <a:pos x="972" y="816"/>
                </a:cxn>
                <a:cxn ang="0">
                  <a:pos x="1050" y="828"/>
                </a:cxn>
                <a:cxn ang="0">
                  <a:pos x="1128" y="834"/>
                </a:cxn>
                <a:cxn ang="0">
                  <a:pos x="1212" y="840"/>
                </a:cxn>
                <a:cxn ang="0">
                  <a:pos x="1290" y="840"/>
                </a:cxn>
                <a:cxn ang="0">
                  <a:pos x="1374" y="846"/>
                </a:cxn>
                <a:cxn ang="0">
                  <a:pos x="1458" y="846"/>
                </a:cxn>
                <a:cxn ang="0">
                  <a:pos x="1542" y="852"/>
                </a:cxn>
                <a:cxn ang="0">
                  <a:pos x="1596" y="414"/>
                </a:cxn>
              </a:cxnLst>
              <a:rect l="0" t="0" r="r" b="b"/>
              <a:pathLst>
                <a:path w="1596" h="852">
                  <a:moveTo>
                    <a:pt x="1596" y="414"/>
                  </a:moveTo>
                  <a:lnTo>
                    <a:pt x="1572" y="414"/>
                  </a:lnTo>
                  <a:lnTo>
                    <a:pt x="1542" y="414"/>
                  </a:lnTo>
                  <a:lnTo>
                    <a:pt x="1512" y="414"/>
                  </a:lnTo>
                  <a:lnTo>
                    <a:pt x="1488" y="414"/>
                  </a:lnTo>
                  <a:lnTo>
                    <a:pt x="1458" y="408"/>
                  </a:lnTo>
                  <a:lnTo>
                    <a:pt x="1428" y="408"/>
                  </a:lnTo>
                  <a:lnTo>
                    <a:pt x="1404" y="408"/>
                  </a:lnTo>
                  <a:lnTo>
                    <a:pt x="1374" y="408"/>
                  </a:lnTo>
                  <a:lnTo>
                    <a:pt x="1350" y="408"/>
                  </a:lnTo>
                  <a:lnTo>
                    <a:pt x="1320" y="408"/>
                  </a:lnTo>
                  <a:lnTo>
                    <a:pt x="1290" y="402"/>
                  </a:lnTo>
                  <a:lnTo>
                    <a:pt x="1266" y="402"/>
                  </a:lnTo>
                  <a:lnTo>
                    <a:pt x="1236" y="402"/>
                  </a:lnTo>
                  <a:lnTo>
                    <a:pt x="1212" y="402"/>
                  </a:lnTo>
                  <a:lnTo>
                    <a:pt x="1182" y="396"/>
                  </a:lnTo>
                  <a:lnTo>
                    <a:pt x="1158" y="396"/>
                  </a:lnTo>
                  <a:lnTo>
                    <a:pt x="1128" y="396"/>
                  </a:lnTo>
                  <a:lnTo>
                    <a:pt x="1104" y="390"/>
                  </a:lnTo>
                  <a:lnTo>
                    <a:pt x="1074" y="390"/>
                  </a:lnTo>
                  <a:lnTo>
                    <a:pt x="1050" y="390"/>
                  </a:lnTo>
                  <a:lnTo>
                    <a:pt x="1026" y="384"/>
                  </a:lnTo>
                  <a:lnTo>
                    <a:pt x="996" y="384"/>
                  </a:lnTo>
                  <a:lnTo>
                    <a:pt x="972" y="378"/>
                  </a:lnTo>
                  <a:lnTo>
                    <a:pt x="948" y="378"/>
                  </a:lnTo>
                  <a:lnTo>
                    <a:pt x="924" y="372"/>
                  </a:lnTo>
                  <a:lnTo>
                    <a:pt x="894" y="372"/>
                  </a:lnTo>
                  <a:lnTo>
                    <a:pt x="870" y="366"/>
                  </a:lnTo>
                  <a:lnTo>
                    <a:pt x="846" y="366"/>
                  </a:lnTo>
                  <a:lnTo>
                    <a:pt x="822" y="360"/>
                  </a:lnTo>
                  <a:lnTo>
                    <a:pt x="798" y="360"/>
                  </a:lnTo>
                  <a:lnTo>
                    <a:pt x="774" y="354"/>
                  </a:lnTo>
                  <a:lnTo>
                    <a:pt x="750" y="348"/>
                  </a:lnTo>
                  <a:lnTo>
                    <a:pt x="726" y="348"/>
                  </a:lnTo>
                  <a:lnTo>
                    <a:pt x="702" y="342"/>
                  </a:lnTo>
                  <a:lnTo>
                    <a:pt x="678" y="336"/>
                  </a:lnTo>
                  <a:lnTo>
                    <a:pt x="660" y="336"/>
                  </a:lnTo>
                  <a:lnTo>
                    <a:pt x="636" y="330"/>
                  </a:lnTo>
                  <a:lnTo>
                    <a:pt x="612" y="324"/>
                  </a:lnTo>
                  <a:lnTo>
                    <a:pt x="594" y="318"/>
                  </a:lnTo>
                  <a:lnTo>
                    <a:pt x="570" y="318"/>
                  </a:lnTo>
                  <a:lnTo>
                    <a:pt x="546" y="312"/>
                  </a:lnTo>
                  <a:lnTo>
                    <a:pt x="528" y="306"/>
                  </a:lnTo>
                  <a:lnTo>
                    <a:pt x="504" y="300"/>
                  </a:lnTo>
                  <a:lnTo>
                    <a:pt x="486" y="294"/>
                  </a:lnTo>
                  <a:lnTo>
                    <a:pt x="468" y="294"/>
                  </a:lnTo>
                  <a:lnTo>
                    <a:pt x="450" y="288"/>
                  </a:lnTo>
                  <a:lnTo>
                    <a:pt x="426" y="282"/>
                  </a:lnTo>
                  <a:lnTo>
                    <a:pt x="408" y="276"/>
                  </a:lnTo>
                  <a:lnTo>
                    <a:pt x="390" y="270"/>
                  </a:lnTo>
                  <a:lnTo>
                    <a:pt x="372" y="264"/>
                  </a:lnTo>
                  <a:lnTo>
                    <a:pt x="354" y="258"/>
                  </a:lnTo>
                  <a:lnTo>
                    <a:pt x="336" y="252"/>
                  </a:lnTo>
                  <a:lnTo>
                    <a:pt x="318" y="246"/>
                  </a:lnTo>
                  <a:lnTo>
                    <a:pt x="306" y="240"/>
                  </a:lnTo>
                  <a:lnTo>
                    <a:pt x="288" y="234"/>
                  </a:lnTo>
                  <a:lnTo>
                    <a:pt x="270" y="228"/>
                  </a:lnTo>
                  <a:lnTo>
                    <a:pt x="258" y="222"/>
                  </a:lnTo>
                  <a:lnTo>
                    <a:pt x="240" y="216"/>
                  </a:lnTo>
                  <a:lnTo>
                    <a:pt x="228" y="210"/>
                  </a:lnTo>
                  <a:lnTo>
                    <a:pt x="210" y="204"/>
                  </a:lnTo>
                  <a:lnTo>
                    <a:pt x="198" y="198"/>
                  </a:lnTo>
                  <a:lnTo>
                    <a:pt x="186" y="192"/>
                  </a:lnTo>
                  <a:lnTo>
                    <a:pt x="174" y="186"/>
                  </a:lnTo>
                  <a:lnTo>
                    <a:pt x="162" y="180"/>
                  </a:lnTo>
                  <a:lnTo>
                    <a:pt x="150" y="174"/>
                  </a:lnTo>
                  <a:lnTo>
                    <a:pt x="138" y="168"/>
                  </a:lnTo>
                  <a:lnTo>
                    <a:pt x="126" y="162"/>
                  </a:lnTo>
                  <a:lnTo>
                    <a:pt x="114" y="156"/>
                  </a:lnTo>
                  <a:lnTo>
                    <a:pt x="102" y="144"/>
                  </a:lnTo>
                  <a:lnTo>
                    <a:pt x="96" y="138"/>
                  </a:lnTo>
                  <a:lnTo>
                    <a:pt x="84" y="132"/>
                  </a:lnTo>
                  <a:lnTo>
                    <a:pt x="78" y="126"/>
                  </a:lnTo>
                  <a:lnTo>
                    <a:pt x="66" y="120"/>
                  </a:lnTo>
                  <a:lnTo>
                    <a:pt x="60" y="114"/>
                  </a:lnTo>
                  <a:lnTo>
                    <a:pt x="54" y="108"/>
                  </a:lnTo>
                  <a:lnTo>
                    <a:pt x="48" y="96"/>
                  </a:lnTo>
                  <a:lnTo>
                    <a:pt x="42" y="90"/>
                  </a:lnTo>
                  <a:lnTo>
                    <a:pt x="36" y="84"/>
                  </a:lnTo>
                  <a:lnTo>
                    <a:pt x="30" y="78"/>
                  </a:lnTo>
                  <a:lnTo>
                    <a:pt x="24" y="72"/>
                  </a:lnTo>
                  <a:lnTo>
                    <a:pt x="18" y="66"/>
                  </a:lnTo>
                  <a:lnTo>
                    <a:pt x="12" y="54"/>
                  </a:lnTo>
                  <a:lnTo>
                    <a:pt x="12" y="48"/>
                  </a:lnTo>
                  <a:lnTo>
                    <a:pt x="6" y="42"/>
                  </a:lnTo>
                  <a:lnTo>
                    <a:pt x="6" y="36"/>
                  </a:lnTo>
                  <a:lnTo>
                    <a:pt x="0" y="30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438"/>
                  </a:lnTo>
                  <a:lnTo>
                    <a:pt x="0" y="444"/>
                  </a:lnTo>
                  <a:lnTo>
                    <a:pt x="0" y="450"/>
                  </a:lnTo>
                  <a:lnTo>
                    <a:pt x="0" y="456"/>
                  </a:lnTo>
                  <a:lnTo>
                    <a:pt x="0" y="468"/>
                  </a:lnTo>
                  <a:lnTo>
                    <a:pt x="6" y="474"/>
                  </a:lnTo>
                  <a:lnTo>
                    <a:pt x="6" y="480"/>
                  </a:lnTo>
                  <a:lnTo>
                    <a:pt x="12" y="486"/>
                  </a:lnTo>
                  <a:lnTo>
                    <a:pt x="12" y="492"/>
                  </a:lnTo>
                  <a:lnTo>
                    <a:pt x="18" y="504"/>
                  </a:lnTo>
                  <a:lnTo>
                    <a:pt x="24" y="510"/>
                  </a:lnTo>
                  <a:lnTo>
                    <a:pt x="30" y="516"/>
                  </a:lnTo>
                  <a:lnTo>
                    <a:pt x="36" y="522"/>
                  </a:lnTo>
                  <a:lnTo>
                    <a:pt x="42" y="528"/>
                  </a:lnTo>
                  <a:lnTo>
                    <a:pt x="48" y="534"/>
                  </a:lnTo>
                  <a:lnTo>
                    <a:pt x="54" y="546"/>
                  </a:lnTo>
                  <a:lnTo>
                    <a:pt x="60" y="552"/>
                  </a:lnTo>
                  <a:lnTo>
                    <a:pt x="66" y="558"/>
                  </a:lnTo>
                  <a:lnTo>
                    <a:pt x="78" y="564"/>
                  </a:lnTo>
                  <a:lnTo>
                    <a:pt x="84" y="570"/>
                  </a:lnTo>
                  <a:lnTo>
                    <a:pt x="96" y="576"/>
                  </a:lnTo>
                  <a:lnTo>
                    <a:pt x="102" y="582"/>
                  </a:lnTo>
                  <a:lnTo>
                    <a:pt x="114" y="594"/>
                  </a:lnTo>
                  <a:lnTo>
                    <a:pt x="126" y="600"/>
                  </a:lnTo>
                  <a:lnTo>
                    <a:pt x="138" y="606"/>
                  </a:lnTo>
                  <a:lnTo>
                    <a:pt x="150" y="612"/>
                  </a:lnTo>
                  <a:lnTo>
                    <a:pt x="162" y="618"/>
                  </a:lnTo>
                  <a:lnTo>
                    <a:pt x="174" y="624"/>
                  </a:lnTo>
                  <a:lnTo>
                    <a:pt x="186" y="630"/>
                  </a:lnTo>
                  <a:lnTo>
                    <a:pt x="198" y="636"/>
                  </a:lnTo>
                  <a:lnTo>
                    <a:pt x="210" y="642"/>
                  </a:lnTo>
                  <a:lnTo>
                    <a:pt x="228" y="648"/>
                  </a:lnTo>
                  <a:lnTo>
                    <a:pt x="240" y="654"/>
                  </a:lnTo>
                  <a:lnTo>
                    <a:pt x="258" y="660"/>
                  </a:lnTo>
                  <a:lnTo>
                    <a:pt x="270" y="666"/>
                  </a:lnTo>
                  <a:lnTo>
                    <a:pt x="288" y="672"/>
                  </a:lnTo>
                  <a:lnTo>
                    <a:pt x="306" y="678"/>
                  </a:lnTo>
                  <a:lnTo>
                    <a:pt x="318" y="684"/>
                  </a:lnTo>
                  <a:lnTo>
                    <a:pt x="336" y="690"/>
                  </a:lnTo>
                  <a:lnTo>
                    <a:pt x="354" y="696"/>
                  </a:lnTo>
                  <a:lnTo>
                    <a:pt x="372" y="702"/>
                  </a:lnTo>
                  <a:lnTo>
                    <a:pt x="390" y="708"/>
                  </a:lnTo>
                  <a:lnTo>
                    <a:pt x="408" y="714"/>
                  </a:lnTo>
                  <a:lnTo>
                    <a:pt x="426" y="720"/>
                  </a:lnTo>
                  <a:lnTo>
                    <a:pt x="450" y="726"/>
                  </a:lnTo>
                  <a:lnTo>
                    <a:pt x="468" y="732"/>
                  </a:lnTo>
                  <a:lnTo>
                    <a:pt x="486" y="732"/>
                  </a:lnTo>
                  <a:lnTo>
                    <a:pt x="504" y="738"/>
                  </a:lnTo>
                  <a:lnTo>
                    <a:pt x="528" y="744"/>
                  </a:lnTo>
                  <a:lnTo>
                    <a:pt x="546" y="750"/>
                  </a:lnTo>
                  <a:lnTo>
                    <a:pt x="570" y="756"/>
                  </a:lnTo>
                  <a:lnTo>
                    <a:pt x="594" y="756"/>
                  </a:lnTo>
                  <a:lnTo>
                    <a:pt x="612" y="762"/>
                  </a:lnTo>
                  <a:lnTo>
                    <a:pt x="636" y="768"/>
                  </a:lnTo>
                  <a:lnTo>
                    <a:pt x="660" y="774"/>
                  </a:lnTo>
                  <a:lnTo>
                    <a:pt x="678" y="774"/>
                  </a:lnTo>
                  <a:lnTo>
                    <a:pt x="702" y="780"/>
                  </a:lnTo>
                  <a:lnTo>
                    <a:pt x="726" y="786"/>
                  </a:lnTo>
                  <a:lnTo>
                    <a:pt x="750" y="786"/>
                  </a:lnTo>
                  <a:lnTo>
                    <a:pt x="774" y="792"/>
                  </a:lnTo>
                  <a:lnTo>
                    <a:pt x="798" y="798"/>
                  </a:lnTo>
                  <a:lnTo>
                    <a:pt x="822" y="798"/>
                  </a:lnTo>
                  <a:lnTo>
                    <a:pt x="846" y="804"/>
                  </a:lnTo>
                  <a:lnTo>
                    <a:pt x="870" y="804"/>
                  </a:lnTo>
                  <a:lnTo>
                    <a:pt x="894" y="810"/>
                  </a:lnTo>
                  <a:lnTo>
                    <a:pt x="924" y="810"/>
                  </a:lnTo>
                  <a:lnTo>
                    <a:pt x="948" y="816"/>
                  </a:lnTo>
                  <a:lnTo>
                    <a:pt x="972" y="816"/>
                  </a:lnTo>
                  <a:lnTo>
                    <a:pt x="996" y="822"/>
                  </a:lnTo>
                  <a:lnTo>
                    <a:pt x="1026" y="822"/>
                  </a:lnTo>
                  <a:lnTo>
                    <a:pt x="1050" y="828"/>
                  </a:lnTo>
                  <a:lnTo>
                    <a:pt x="1074" y="828"/>
                  </a:lnTo>
                  <a:lnTo>
                    <a:pt x="1104" y="828"/>
                  </a:lnTo>
                  <a:lnTo>
                    <a:pt x="1128" y="834"/>
                  </a:lnTo>
                  <a:lnTo>
                    <a:pt x="1158" y="834"/>
                  </a:lnTo>
                  <a:lnTo>
                    <a:pt x="1182" y="834"/>
                  </a:lnTo>
                  <a:lnTo>
                    <a:pt x="1212" y="840"/>
                  </a:lnTo>
                  <a:lnTo>
                    <a:pt x="1236" y="840"/>
                  </a:lnTo>
                  <a:lnTo>
                    <a:pt x="1266" y="840"/>
                  </a:lnTo>
                  <a:lnTo>
                    <a:pt x="1290" y="840"/>
                  </a:lnTo>
                  <a:lnTo>
                    <a:pt x="1320" y="846"/>
                  </a:lnTo>
                  <a:lnTo>
                    <a:pt x="1350" y="846"/>
                  </a:lnTo>
                  <a:lnTo>
                    <a:pt x="1374" y="846"/>
                  </a:lnTo>
                  <a:lnTo>
                    <a:pt x="1404" y="846"/>
                  </a:lnTo>
                  <a:lnTo>
                    <a:pt x="1428" y="846"/>
                  </a:lnTo>
                  <a:lnTo>
                    <a:pt x="1458" y="846"/>
                  </a:lnTo>
                  <a:lnTo>
                    <a:pt x="1488" y="852"/>
                  </a:lnTo>
                  <a:lnTo>
                    <a:pt x="1512" y="852"/>
                  </a:lnTo>
                  <a:lnTo>
                    <a:pt x="1542" y="852"/>
                  </a:lnTo>
                  <a:lnTo>
                    <a:pt x="1572" y="852"/>
                  </a:lnTo>
                  <a:lnTo>
                    <a:pt x="1596" y="852"/>
                  </a:lnTo>
                  <a:lnTo>
                    <a:pt x="1596" y="414"/>
                  </a:lnTo>
                  <a:close/>
                </a:path>
              </a:pathLst>
            </a:custGeom>
            <a:gradFill rotWithShape="1">
              <a:gsLst>
                <a:gs pos="0">
                  <a:srgbClr val="33CCFF"/>
                </a:gs>
                <a:gs pos="100000">
                  <a:srgbClr val="0066FF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6" name="Freeform 72"/>
            <p:cNvSpPr>
              <a:spLocks/>
            </p:cNvSpPr>
            <p:nvPr/>
          </p:nvSpPr>
          <p:spPr bwMode="auto">
            <a:xfrm>
              <a:off x="1278" y="1941"/>
              <a:ext cx="1596" cy="414"/>
            </a:xfrm>
            <a:custGeom>
              <a:avLst/>
              <a:gdLst/>
              <a:ahLst/>
              <a:cxnLst>
                <a:cxn ang="0">
                  <a:pos x="1572" y="414"/>
                </a:cxn>
                <a:cxn ang="0">
                  <a:pos x="1512" y="414"/>
                </a:cxn>
                <a:cxn ang="0">
                  <a:pos x="1458" y="408"/>
                </a:cxn>
                <a:cxn ang="0">
                  <a:pos x="1404" y="408"/>
                </a:cxn>
                <a:cxn ang="0">
                  <a:pos x="1350" y="408"/>
                </a:cxn>
                <a:cxn ang="0">
                  <a:pos x="1290" y="402"/>
                </a:cxn>
                <a:cxn ang="0">
                  <a:pos x="1236" y="402"/>
                </a:cxn>
                <a:cxn ang="0">
                  <a:pos x="1182" y="396"/>
                </a:cxn>
                <a:cxn ang="0">
                  <a:pos x="1128" y="396"/>
                </a:cxn>
                <a:cxn ang="0">
                  <a:pos x="1074" y="390"/>
                </a:cxn>
                <a:cxn ang="0">
                  <a:pos x="1026" y="384"/>
                </a:cxn>
                <a:cxn ang="0">
                  <a:pos x="972" y="378"/>
                </a:cxn>
                <a:cxn ang="0">
                  <a:pos x="924" y="372"/>
                </a:cxn>
                <a:cxn ang="0">
                  <a:pos x="870" y="366"/>
                </a:cxn>
                <a:cxn ang="0">
                  <a:pos x="822" y="360"/>
                </a:cxn>
                <a:cxn ang="0">
                  <a:pos x="774" y="354"/>
                </a:cxn>
                <a:cxn ang="0">
                  <a:pos x="726" y="348"/>
                </a:cxn>
                <a:cxn ang="0">
                  <a:pos x="678" y="336"/>
                </a:cxn>
                <a:cxn ang="0">
                  <a:pos x="636" y="330"/>
                </a:cxn>
                <a:cxn ang="0">
                  <a:pos x="594" y="318"/>
                </a:cxn>
                <a:cxn ang="0">
                  <a:pos x="546" y="312"/>
                </a:cxn>
                <a:cxn ang="0">
                  <a:pos x="504" y="300"/>
                </a:cxn>
                <a:cxn ang="0">
                  <a:pos x="468" y="294"/>
                </a:cxn>
                <a:cxn ang="0">
                  <a:pos x="426" y="282"/>
                </a:cxn>
                <a:cxn ang="0">
                  <a:pos x="390" y="270"/>
                </a:cxn>
                <a:cxn ang="0">
                  <a:pos x="354" y="258"/>
                </a:cxn>
                <a:cxn ang="0">
                  <a:pos x="318" y="246"/>
                </a:cxn>
                <a:cxn ang="0">
                  <a:pos x="288" y="234"/>
                </a:cxn>
                <a:cxn ang="0">
                  <a:pos x="258" y="222"/>
                </a:cxn>
                <a:cxn ang="0">
                  <a:pos x="228" y="210"/>
                </a:cxn>
                <a:cxn ang="0">
                  <a:pos x="198" y="198"/>
                </a:cxn>
                <a:cxn ang="0">
                  <a:pos x="174" y="186"/>
                </a:cxn>
                <a:cxn ang="0">
                  <a:pos x="150" y="174"/>
                </a:cxn>
                <a:cxn ang="0">
                  <a:pos x="126" y="162"/>
                </a:cxn>
                <a:cxn ang="0">
                  <a:pos x="102" y="144"/>
                </a:cxn>
                <a:cxn ang="0">
                  <a:pos x="84" y="132"/>
                </a:cxn>
                <a:cxn ang="0">
                  <a:pos x="66" y="120"/>
                </a:cxn>
                <a:cxn ang="0">
                  <a:pos x="54" y="108"/>
                </a:cxn>
                <a:cxn ang="0">
                  <a:pos x="42" y="90"/>
                </a:cxn>
                <a:cxn ang="0">
                  <a:pos x="30" y="78"/>
                </a:cxn>
                <a:cxn ang="0">
                  <a:pos x="18" y="66"/>
                </a:cxn>
                <a:cxn ang="0">
                  <a:pos x="12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6"/>
                </a:cxn>
                <a:cxn ang="0">
                  <a:pos x="1596" y="0"/>
                </a:cxn>
              </a:cxnLst>
              <a:rect l="0" t="0" r="r" b="b"/>
              <a:pathLst>
                <a:path w="1596" h="414">
                  <a:moveTo>
                    <a:pt x="1596" y="414"/>
                  </a:moveTo>
                  <a:lnTo>
                    <a:pt x="1572" y="414"/>
                  </a:lnTo>
                  <a:lnTo>
                    <a:pt x="1542" y="414"/>
                  </a:lnTo>
                  <a:lnTo>
                    <a:pt x="1512" y="414"/>
                  </a:lnTo>
                  <a:lnTo>
                    <a:pt x="1488" y="414"/>
                  </a:lnTo>
                  <a:lnTo>
                    <a:pt x="1458" y="408"/>
                  </a:lnTo>
                  <a:lnTo>
                    <a:pt x="1428" y="408"/>
                  </a:lnTo>
                  <a:lnTo>
                    <a:pt x="1404" y="408"/>
                  </a:lnTo>
                  <a:lnTo>
                    <a:pt x="1374" y="408"/>
                  </a:lnTo>
                  <a:lnTo>
                    <a:pt x="1350" y="408"/>
                  </a:lnTo>
                  <a:lnTo>
                    <a:pt x="1320" y="408"/>
                  </a:lnTo>
                  <a:lnTo>
                    <a:pt x="1290" y="402"/>
                  </a:lnTo>
                  <a:lnTo>
                    <a:pt x="1266" y="402"/>
                  </a:lnTo>
                  <a:lnTo>
                    <a:pt x="1236" y="402"/>
                  </a:lnTo>
                  <a:lnTo>
                    <a:pt x="1212" y="402"/>
                  </a:lnTo>
                  <a:lnTo>
                    <a:pt x="1182" y="396"/>
                  </a:lnTo>
                  <a:lnTo>
                    <a:pt x="1158" y="396"/>
                  </a:lnTo>
                  <a:lnTo>
                    <a:pt x="1128" y="396"/>
                  </a:lnTo>
                  <a:lnTo>
                    <a:pt x="1104" y="390"/>
                  </a:lnTo>
                  <a:lnTo>
                    <a:pt x="1074" y="390"/>
                  </a:lnTo>
                  <a:lnTo>
                    <a:pt x="1050" y="390"/>
                  </a:lnTo>
                  <a:lnTo>
                    <a:pt x="1026" y="384"/>
                  </a:lnTo>
                  <a:lnTo>
                    <a:pt x="996" y="384"/>
                  </a:lnTo>
                  <a:lnTo>
                    <a:pt x="972" y="378"/>
                  </a:lnTo>
                  <a:lnTo>
                    <a:pt x="948" y="378"/>
                  </a:lnTo>
                  <a:lnTo>
                    <a:pt x="924" y="372"/>
                  </a:lnTo>
                  <a:lnTo>
                    <a:pt x="894" y="372"/>
                  </a:lnTo>
                  <a:lnTo>
                    <a:pt x="870" y="366"/>
                  </a:lnTo>
                  <a:lnTo>
                    <a:pt x="846" y="366"/>
                  </a:lnTo>
                  <a:lnTo>
                    <a:pt x="822" y="360"/>
                  </a:lnTo>
                  <a:lnTo>
                    <a:pt x="798" y="360"/>
                  </a:lnTo>
                  <a:lnTo>
                    <a:pt x="774" y="354"/>
                  </a:lnTo>
                  <a:lnTo>
                    <a:pt x="750" y="348"/>
                  </a:lnTo>
                  <a:lnTo>
                    <a:pt x="726" y="348"/>
                  </a:lnTo>
                  <a:lnTo>
                    <a:pt x="702" y="342"/>
                  </a:lnTo>
                  <a:lnTo>
                    <a:pt x="678" y="336"/>
                  </a:lnTo>
                  <a:lnTo>
                    <a:pt x="660" y="336"/>
                  </a:lnTo>
                  <a:lnTo>
                    <a:pt x="636" y="330"/>
                  </a:lnTo>
                  <a:lnTo>
                    <a:pt x="612" y="324"/>
                  </a:lnTo>
                  <a:lnTo>
                    <a:pt x="594" y="318"/>
                  </a:lnTo>
                  <a:lnTo>
                    <a:pt x="570" y="318"/>
                  </a:lnTo>
                  <a:lnTo>
                    <a:pt x="546" y="312"/>
                  </a:lnTo>
                  <a:lnTo>
                    <a:pt x="528" y="306"/>
                  </a:lnTo>
                  <a:lnTo>
                    <a:pt x="504" y="300"/>
                  </a:lnTo>
                  <a:lnTo>
                    <a:pt x="486" y="294"/>
                  </a:lnTo>
                  <a:lnTo>
                    <a:pt x="468" y="294"/>
                  </a:lnTo>
                  <a:lnTo>
                    <a:pt x="450" y="288"/>
                  </a:lnTo>
                  <a:lnTo>
                    <a:pt x="426" y="282"/>
                  </a:lnTo>
                  <a:lnTo>
                    <a:pt x="408" y="276"/>
                  </a:lnTo>
                  <a:lnTo>
                    <a:pt x="390" y="270"/>
                  </a:lnTo>
                  <a:lnTo>
                    <a:pt x="372" y="264"/>
                  </a:lnTo>
                  <a:lnTo>
                    <a:pt x="354" y="258"/>
                  </a:lnTo>
                  <a:lnTo>
                    <a:pt x="336" y="252"/>
                  </a:lnTo>
                  <a:lnTo>
                    <a:pt x="318" y="246"/>
                  </a:lnTo>
                  <a:lnTo>
                    <a:pt x="306" y="240"/>
                  </a:lnTo>
                  <a:lnTo>
                    <a:pt x="288" y="234"/>
                  </a:lnTo>
                  <a:lnTo>
                    <a:pt x="270" y="228"/>
                  </a:lnTo>
                  <a:lnTo>
                    <a:pt x="258" y="222"/>
                  </a:lnTo>
                  <a:lnTo>
                    <a:pt x="240" y="216"/>
                  </a:lnTo>
                  <a:lnTo>
                    <a:pt x="228" y="210"/>
                  </a:lnTo>
                  <a:lnTo>
                    <a:pt x="210" y="204"/>
                  </a:lnTo>
                  <a:lnTo>
                    <a:pt x="198" y="198"/>
                  </a:lnTo>
                  <a:lnTo>
                    <a:pt x="186" y="192"/>
                  </a:lnTo>
                  <a:lnTo>
                    <a:pt x="174" y="186"/>
                  </a:lnTo>
                  <a:lnTo>
                    <a:pt x="162" y="180"/>
                  </a:lnTo>
                  <a:lnTo>
                    <a:pt x="150" y="174"/>
                  </a:lnTo>
                  <a:lnTo>
                    <a:pt x="138" y="168"/>
                  </a:lnTo>
                  <a:lnTo>
                    <a:pt x="126" y="162"/>
                  </a:lnTo>
                  <a:lnTo>
                    <a:pt x="114" y="156"/>
                  </a:lnTo>
                  <a:lnTo>
                    <a:pt x="102" y="144"/>
                  </a:lnTo>
                  <a:lnTo>
                    <a:pt x="96" y="138"/>
                  </a:lnTo>
                  <a:lnTo>
                    <a:pt x="84" y="132"/>
                  </a:lnTo>
                  <a:lnTo>
                    <a:pt x="78" y="126"/>
                  </a:lnTo>
                  <a:lnTo>
                    <a:pt x="66" y="120"/>
                  </a:lnTo>
                  <a:lnTo>
                    <a:pt x="60" y="114"/>
                  </a:lnTo>
                  <a:lnTo>
                    <a:pt x="54" y="108"/>
                  </a:lnTo>
                  <a:lnTo>
                    <a:pt x="48" y="96"/>
                  </a:lnTo>
                  <a:lnTo>
                    <a:pt x="42" y="90"/>
                  </a:lnTo>
                  <a:lnTo>
                    <a:pt x="36" y="84"/>
                  </a:lnTo>
                  <a:lnTo>
                    <a:pt x="30" y="78"/>
                  </a:lnTo>
                  <a:lnTo>
                    <a:pt x="24" y="72"/>
                  </a:lnTo>
                  <a:lnTo>
                    <a:pt x="18" y="66"/>
                  </a:lnTo>
                  <a:lnTo>
                    <a:pt x="12" y="54"/>
                  </a:lnTo>
                  <a:lnTo>
                    <a:pt x="12" y="48"/>
                  </a:lnTo>
                  <a:lnTo>
                    <a:pt x="6" y="42"/>
                  </a:lnTo>
                  <a:lnTo>
                    <a:pt x="6" y="36"/>
                  </a:lnTo>
                  <a:lnTo>
                    <a:pt x="0" y="30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0"/>
                  </a:lnTo>
                  <a:lnTo>
                    <a:pt x="1596" y="0"/>
                  </a:lnTo>
                  <a:lnTo>
                    <a:pt x="1596" y="414"/>
                  </a:lnTo>
                  <a:close/>
                </a:path>
              </a:pathLst>
            </a:custGeom>
            <a:gradFill rotWithShape="1">
              <a:gsLst>
                <a:gs pos="0">
                  <a:srgbClr val="33CCFF"/>
                </a:gs>
                <a:gs pos="100000">
                  <a:srgbClr val="0066FF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1" name="Group 63"/>
          <p:cNvGrpSpPr>
            <a:grpSpLocks/>
          </p:cNvGrpSpPr>
          <p:nvPr/>
        </p:nvGrpSpPr>
        <p:grpSpPr bwMode="auto">
          <a:xfrm>
            <a:off x="1214414" y="3786190"/>
            <a:ext cx="714380" cy="878382"/>
            <a:chOff x="2874" y="1941"/>
            <a:chExt cx="1602" cy="852"/>
          </a:xfrm>
        </p:grpSpPr>
        <p:sp>
          <p:nvSpPr>
            <p:cNvPr id="98" name="Freeform 64"/>
            <p:cNvSpPr>
              <a:spLocks/>
            </p:cNvSpPr>
            <p:nvPr/>
          </p:nvSpPr>
          <p:spPr bwMode="auto">
            <a:xfrm>
              <a:off x="2874" y="1941"/>
              <a:ext cx="1602" cy="852"/>
            </a:xfrm>
            <a:custGeom>
              <a:avLst/>
              <a:gdLst/>
              <a:ahLst/>
              <a:cxnLst>
                <a:cxn ang="0">
                  <a:pos x="1602" y="12"/>
                </a:cxn>
                <a:cxn ang="0">
                  <a:pos x="1596" y="36"/>
                </a:cxn>
                <a:cxn ang="0">
                  <a:pos x="1584" y="54"/>
                </a:cxn>
                <a:cxn ang="0">
                  <a:pos x="1572" y="78"/>
                </a:cxn>
                <a:cxn ang="0">
                  <a:pos x="1554" y="96"/>
                </a:cxn>
                <a:cxn ang="0">
                  <a:pos x="1530" y="120"/>
                </a:cxn>
                <a:cxn ang="0">
                  <a:pos x="1506" y="138"/>
                </a:cxn>
                <a:cxn ang="0">
                  <a:pos x="1476" y="162"/>
                </a:cxn>
                <a:cxn ang="0">
                  <a:pos x="1440" y="180"/>
                </a:cxn>
                <a:cxn ang="0">
                  <a:pos x="1398" y="198"/>
                </a:cxn>
                <a:cxn ang="0">
                  <a:pos x="1356" y="216"/>
                </a:cxn>
                <a:cxn ang="0">
                  <a:pos x="1314" y="234"/>
                </a:cxn>
                <a:cxn ang="0">
                  <a:pos x="1260" y="252"/>
                </a:cxn>
                <a:cxn ang="0">
                  <a:pos x="1206" y="270"/>
                </a:cxn>
                <a:cxn ang="0">
                  <a:pos x="1152" y="288"/>
                </a:cxn>
                <a:cxn ang="0">
                  <a:pos x="1092" y="300"/>
                </a:cxn>
                <a:cxn ang="0">
                  <a:pos x="1032" y="318"/>
                </a:cxn>
                <a:cxn ang="0">
                  <a:pos x="966" y="330"/>
                </a:cxn>
                <a:cxn ang="0">
                  <a:pos x="894" y="342"/>
                </a:cxn>
                <a:cxn ang="0">
                  <a:pos x="828" y="354"/>
                </a:cxn>
                <a:cxn ang="0">
                  <a:pos x="750" y="366"/>
                </a:cxn>
                <a:cxn ang="0">
                  <a:pos x="678" y="372"/>
                </a:cxn>
                <a:cxn ang="0">
                  <a:pos x="600" y="384"/>
                </a:cxn>
                <a:cxn ang="0">
                  <a:pos x="522" y="390"/>
                </a:cxn>
                <a:cxn ang="0">
                  <a:pos x="444" y="396"/>
                </a:cxn>
                <a:cxn ang="0">
                  <a:pos x="360" y="402"/>
                </a:cxn>
                <a:cxn ang="0">
                  <a:pos x="282" y="408"/>
                </a:cxn>
                <a:cxn ang="0">
                  <a:pos x="198" y="408"/>
                </a:cxn>
                <a:cxn ang="0">
                  <a:pos x="114" y="414"/>
                </a:cxn>
                <a:cxn ang="0">
                  <a:pos x="30" y="414"/>
                </a:cxn>
                <a:cxn ang="0">
                  <a:pos x="30" y="852"/>
                </a:cxn>
                <a:cxn ang="0">
                  <a:pos x="114" y="852"/>
                </a:cxn>
                <a:cxn ang="0">
                  <a:pos x="198" y="846"/>
                </a:cxn>
                <a:cxn ang="0">
                  <a:pos x="282" y="846"/>
                </a:cxn>
                <a:cxn ang="0">
                  <a:pos x="360" y="840"/>
                </a:cxn>
                <a:cxn ang="0">
                  <a:pos x="444" y="834"/>
                </a:cxn>
                <a:cxn ang="0">
                  <a:pos x="522" y="828"/>
                </a:cxn>
                <a:cxn ang="0">
                  <a:pos x="600" y="822"/>
                </a:cxn>
                <a:cxn ang="0">
                  <a:pos x="678" y="810"/>
                </a:cxn>
                <a:cxn ang="0">
                  <a:pos x="750" y="804"/>
                </a:cxn>
                <a:cxn ang="0">
                  <a:pos x="828" y="792"/>
                </a:cxn>
                <a:cxn ang="0">
                  <a:pos x="894" y="780"/>
                </a:cxn>
                <a:cxn ang="0">
                  <a:pos x="966" y="768"/>
                </a:cxn>
                <a:cxn ang="0">
                  <a:pos x="1032" y="756"/>
                </a:cxn>
                <a:cxn ang="0">
                  <a:pos x="1092" y="738"/>
                </a:cxn>
                <a:cxn ang="0">
                  <a:pos x="1152" y="726"/>
                </a:cxn>
                <a:cxn ang="0">
                  <a:pos x="1206" y="708"/>
                </a:cxn>
                <a:cxn ang="0">
                  <a:pos x="1260" y="690"/>
                </a:cxn>
                <a:cxn ang="0">
                  <a:pos x="1314" y="672"/>
                </a:cxn>
                <a:cxn ang="0">
                  <a:pos x="1356" y="654"/>
                </a:cxn>
                <a:cxn ang="0">
                  <a:pos x="1398" y="636"/>
                </a:cxn>
                <a:cxn ang="0">
                  <a:pos x="1440" y="618"/>
                </a:cxn>
                <a:cxn ang="0">
                  <a:pos x="1476" y="600"/>
                </a:cxn>
                <a:cxn ang="0">
                  <a:pos x="1506" y="576"/>
                </a:cxn>
                <a:cxn ang="0">
                  <a:pos x="1530" y="558"/>
                </a:cxn>
                <a:cxn ang="0">
                  <a:pos x="1554" y="534"/>
                </a:cxn>
                <a:cxn ang="0">
                  <a:pos x="1572" y="516"/>
                </a:cxn>
                <a:cxn ang="0">
                  <a:pos x="1584" y="492"/>
                </a:cxn>
                <a:cxn ang="0">
                  <a:pos x="1596" y="474"/>
                </a:cxn>
                <a:cxn ang="0">
                  <a:pos x="1602" y="450"/>
                </a:cxn>
                <a:cxn ang="0">
                  <a:pos x="1602" y="0"/>
                </a:cxn>
              </a:cxnLst>
              <a:rect l="0" t="0" r="r" b="b"/>
              <a:pathLst>
                <a:path w="1602" h="852">
                  <a:moveTo>
                    <a:pt x="1602" y="0"/>
                  </a:moveTo>
                  <a:lnTo>
                    <a:pt x="1602" y="6"/>
                  </a:lnTo>
                  <a:lnTo>
                    <a:pt x="1602" y="12"/>
                  </a:lnTo>
                  <a:lnTo>
                    <a:pt x="1596" y="18"/>
                  </a:lnTo>
                  <a:lnTo>
                    <a:pt x="1596" y="30"/>
                  </a:lnTo>
                  <a:lnTo>
                    <a:pt x="1596" y="36"/>
                  </a:lnTo>
                  <a:lnTo>
                    <a:pt x="1590" y="42"/>
                  </a:lnTo>
                  <a:lnTo>
                    <a:pt x="1590" y="48"/>
                  </a:lnTo>
                  <a:lnTo>
                    <a:pt x="1584" y="54"/>
                  </a:lnTo>
                  <a:lnTo>
                    <a:pt x="1578" y="66"/>
                  </a:lnTo>
                  <a:lnTo>
                    <a:pt x="1578" y="72"/>
                  </a:lnTo>
                  <a:lnTo>
                    <a:pt x="1572" y="78"/>
                  </a:lnTo>
                  <a:lnTo>
                    <a:pt x="1566" y="84"/>
                  </a:lnTo>
                  <a:lnTo>
                    <a:pt x="1560" y="90"/>
                  </a:lnTo>
                  <a:lnTo>
                    <a:pt x="1554" y="96"/>
                  </a:lnTo>
                  <a:lnTo>
                    <a:pt x="1548" y="108"/>
                  </a:lnTo>
                  <a:lnTo>
                    <a:pt x="1536" y="114"/>
                  </a:lnTo>
                  <a:lnTo>
                    <a:pt x="1530" y="120"/>
                  </a:lnTo>
                  <a:lnTo>
                    <a:pt x="1524" y="126"/>
                  </a:lnTo>
                  <a:lnTo>
                    <a:pt x="1512" y="132"/>
                  </a:lnTo>
                  <a:lnTo>
                    <a:pt x="1506" y="138"/>
                  </a:lnTo>
                  <a:lnTo>
                    <a:pt x="1494" y="144"/>
                  </a:lnTo>
                  <a:lnTo>
                    <a:pt x="1482" y="156"/>
                  </a:lnTo>
                  <a:lnTo>
                    <a:pt x="1476" y="162"/>
                  </a:lnTo>
                  <a:lnTo>
                    <a:pt x="1464" y="168"/>
                  </a:lnTo>
                  <a:lnTo>
                    <a:pt x="1452" y="174"/>
                  </a:lnTo>
                  <a:lnTo>
                    <a:pt x="1440" y="180"/>
                  </a:lnTo>
                  <a:lnTo>
                    <a:pt x="1428" y="186"/>
                  </a:lnTo>
                  <a:lnTo>
                    <a:pt x="1416" y="192"/>
                  </a:lnTo>
                  <a:lnTo>
                    <a:pt x="1398" y="198"/>
                  </a:lnTo>
                  <a:lnTo>
                    <a:pt x="1386" y="204"/>
                  </a:lnTo>
                  <a:lnTo>
                    <a:pt x="1374" y="210"/>
                  </a:lnTo>
                  <a:lnTo>
                    <a:pt x="1356" y="216"/>
                  </a:lnTo>
                  <a:lnTo>
                    <a:pt x="1344" y="222"/>
                  </a:lnTo>
                  <a:lnTo>
                    <a:pt x="1326" y="228"/>
                  </a:lnTo>
                  <a:lnTo>
                    <a:pt x="1314" y="234"/>
                  </a:lnTo>
                  <a:lnTo>
                    <a:pt x="1296" y="240"/>
                  </a:lnTo>
                  <a:lnTo>
                    <a:pt x="1278" y="246"/>
                  </a:lnTo>
                  <a:lnTo>
                    <a:pt x="1260" y="252"/>
                  </a:lnTo>
                  <a:lnTo>
                    <a:pt x="1242" y="258"/>
                  </a:lnTo>
                  <a:lnTo>
                    <a:pt x="1224" y="264"/>
                  </a:lnTo>
                  <a:lnTo>
                    <a:pt x="1206" y="270"/>
                  </a:lnTo>
                  <a:lnTo>
                    <a:pt x="1188" y="276"/>
                  </a:lnTo>
                  <a:lnTo>
                    <a:pt x="1170" y="282"/>
                  </a:lnTo>
                  <a:lnTo>
                    <a:pt x="1152" y="288"/>
                  </a:lnTo>
                  <a:lnTo>
                    <a:pt x="1134" y="294"/>
                  </a:lnTo>
                  <a:lnTo>
                    <a:pt x="1110" y="294"/>
                  </a:lnTo>
                  <a:lnTo>
                    <a:pt x="1092" y="300"/>
                  </a:lnTo>
                  <a:lnTo>
                    <a:pt x="1074" y="306"/>
                  </a:lnTo>
                  <a:lnTo>
                    <a:pt x="1050" y="312"/>
                  </a:lnTo>
                  <a:lnTo>
                    <a:pt x="1032" y="318"/>
                  </a:lnTo>
                  <a:lnTo>
                    <a:pt x="1008" y="318"/>
                  </a:lnTo>
                  <a:lnTo>
                    <a:pt x="984" y="324"/>
                  </a:lnTo>
                  <a:lnTo>
                    <a:pt x="966" y="330"/>
                  </a:lnTo>
                  <a:lnTo>
                    <a:pt x="942" y="336"/>
                  </a:lnTo>
                  <a:lnTo>
                    <a:pt x="918" y="336"/>
                  </a:lnTo>
                  <a:lnTo>
                    <a:pt x="894" y="342"/>
                  </a:lnTo>
                  <a:lnTo>
                    <a:pt x="870" y="348"/>
                  </a:lnTo>
                  <a:lnTo>
                    <a:pt x="846" y="348"/>
                  </a:lnTo>
                  <a:lnTo>
                    <a:pt x="828" y="354"/>
                  </a:lnTo>
                  <a:lnTo>
                    <a:pt x="804" y="360"/>
                  </a:lnTo>
                  <a:lnTo>
                    <a:pt x="774" y="360"/>
                  </a:lnTo>
                  <a:lnTo>
                    <a:pt x="750" y="366"/>
                  </a:lnTo>
                  <a:lnTo>
                    <a:pt x="726" y="366"/>
                  </a:lnTo>
                  <a:lnTo>
                    <a:pt x="702" y="372"/>
                  </a:lnTo>
                  <a:lnTo>
                    <a:pt x="678" y="372"/>
                  </a:lnTo>
                  <a:lnTo>
                    <a:pt x="654" y="378"/>
                  </a:lnTo>
                  <a:lnTo>
                    <a:pt x="624" y="378"/>
                  </a:lnTo>
                  <a:lnTo>
                    <a:pt x="600" y="384"/>
                  </a:lnTo>
                  <a:lnTo>
                    <a:pt x="576" y="384"/>
                  </a:lnTo>
                  <a:lnTo>
                    <a:pt x="546" y="390"/>
                  </a:lnTo>
                  <a:lnTo>
                    <a:pt x="522" y="390"/>
                  </a:lnTo>
                  <a:lnTo>
                    <a:pt x="498" y="390"/>
                  </a:lnTo>
                  <a:lnTo>
                    <a:pt x="468" y="396"/>
                  </a:lnTo>
                  <a:lnTo>
                    <a:pt x="444" y="396"/>
                  </a:lnTo>
                  <a:lnTo>
                    <a:pt x="414" y="396"/>
                  </a:lnTo>
                  <a:lnTo>
                    <a:pt x="390" y="402"/>
                  </a:lnTo>
                  <a:lnTo>
                    <a:pt x="360" y="402"/>
                  </a:lnTo>
                  <a:lnTo>
                    <a:pt x="336" y="402"/>
                  </a:lnTo>
                  <a:lnTo>
                    <a:pt x="306" y="402"/>
                  </a:lnTo>
                  <a:lnTo>
                    <a:pt x="282" y="408"/>
                  </a:lnTo>
                  <a:lnTo>
                    <a:pt x="252" y="408"/>
                  </a:lnTo>
                  <a:lnTo>
                    <a:pt x="222" y="408"/>
                  </a:lnTo>
                  <a:lnTo>
                    <a:pt x="198" y="408"/>
                  </a:lnTo>
                  <a:lnTo>
                    <a:pt x="168" y="408"/>
                  </a:lnTo>
                  <a:lnTo>
                    <a:pt x="138" y="408"/>
                  </a:lnTo>
                  <a:lnTo>
                    <a:pt x="114" y="414"/>
                  </a:lnTo>
                  <a:lnTo>
                    <a:pt x="84" y="414"/>
                  </a:lnTo>
                  <a:lnTo>
                    <a:pt x="60" y="414"/>
                  </a:lnTo>
                  <a:lnTo>
                    <a:pt x="30" y="414"/>
                  </a:lnTo>
                  <a:lnTo>
                    <a:pt x="0" y="414"/>
                  </a:lnTo>
                  <a:lnTo>
                    <a:pt x="0" y="852"/>
                  </a:lnTo>
                  <a:lnTo>
                    <a:pt x="30" y="852"/>
                  </a:lnTo>
                  <a:lnTo>
                    <a:pt x="60" y="852"/>
                  </a:lnTo>
                  <a:lnTo>
                    <a:pt x="84" y="852"/>
                  </a:lnTo>
                  <a:lnTo>
                    <a:pt x="114" y="852"/>
                  </a:lnTo>
                  <a:lnTo>
                    <a:pt x="138" y="846"/>
                  </a:lnTo>
                  <a:lnTo>
                    <a:pt x="168" y="846"/>
                  </a:lnTo>
                  <a:lnTo>
                    <a:pt x="198" y="846"/>
                  </a:lnTo>
                  <a:lnTo>
                    <a:pt x="222" y="846"/>
                  </a:lnTo>
                  <a:lnTo>
                    <a:pt x="252" y="846"/>
                  </a:lnTo>
                  <a:lnTo>
                    <a:pt x="282" y="846"/>
                  </a:lnTo>
                  <a:lnTo>
                    <a:pt x="306" y="840"/>
                  </a:lnTo>
                  <a:lnTo>
                    <a:pt x="336" y="840"/>
                  </a:lnTo>
                  <a:lnTo>
                    <a:pt x="360" y="840"/>
                  </a:lnTo>
                  <a:lnTo>
                    <a:pt x="390" y="840"/>
                  </a:lnTo>
                  <a:lnTo>
                    <a:pt x="414" y="834"/>
                  </a:lnTo>
                  <a:lnTo>
                    <a:pt x="444" y="834"/>
                  </a:lnTo>
                  <a:lnTo>
                    <a:pt x="468" y="834"/>
                  </a:lnTo>
                  <a:lnTo>
                    <a:pt x="498" y="828"/>
                  </a:lnTo>
                  <a:lnTo>
                    <a:pt x="522" y="828"/>
                  </a:lnTo>
                  <a:lnTo>
                    <a:pt x="546" y="828"/>
                  </a:lnTo>
                  <a:lnTo>
                    <a:pt x="576" y="822"/>
                  </a:lnTo>
                  <a:lnTo>
                    <a:pt x="600" y="822"/>
                  </a:lnTo>
                  <a:lnTo>
                    <a:pt x="624" y="816"/>
                  </a:lnTo>
                  <a:lnTo>
                    <a:pt x="654" y="816"/>
                  </a:lnTo>
                  <a:lnTo>
                    <a:pt x="678" y="810"/>
                  </a:lnTo>
                  <a:lnTo>
                    <a:pt x="702" y="810"/>
                  </a:lnTo>
                  <a:lnTo>
                    <a:pt x="726" y="804"/>
                  </a:lnTo>
                  <a:lnTo>
                    <a:pt x="750" y="804"/>
                  </a:lnTo>
                  <a:lnTo>
                    <a:pt x="774" y="798"/>
                  </a:lnTo>
                  <a:lnTo>
                    <a:pt x="804" y="798"/>
                  </a:lnTo>
                  <a:lnTo>
                    <a:pt x="828" y="792"/>
                  </a:lnTo>
                  <a:lnTo>
                    <a:pt x="846" y="786"/>
                  </a:lnTo>
                  <a:lnTo>
                    <a:pt x="870" y="786"/>
                  </a:lnTo>
                  <a:lnTo>
                    <a:pt x="894" y="780"/>
                  </a:lnTo>
                  <a:lnTo>
                    <a:pt x="918" y="774"/>
                  </a:lnTo>
                  <a:lnTo>
                    <a:pt x="942" y="774"/>
                  </a:lnTo>
                  <a:lnTo>
                    <a:pt x="966" y="768"/>
                  </a:lnTo>
                  <a:lnTo>
                    <a:pt x="984" y="762"/>
                  </a:lnTo>
                  <a:lnTo>
                    <a:pt x="1008" y="756"/>
                  </a:lnTo>
                  <a:lnTo>
                    <a:pt x="1032" y="756"/>
                  </a:lnTo>
                  <a:lnTo>
                    <a:pt x="1050" y="750"/>
                  </a:lnTo>
                  <a:lnTo>
                    <a:pt x="1074" y="744"/>
                  </a:lnTo>
                  <a:lnTo>
                    <a:pt x="1092" y="738"/>
                  </a:lnTo>
                  <a:lnTo>
                    <a:pt x="1110" y="732"/>
                  </a:lnTo>
                  <a:lnTo>
                    <a:pt x="1134" y="732"/>
                  </a:lnTo>
                  <a:lnTo>
                    <a:pt x="1152" y="726"/>
                  </a:lnTo>
                  <a:lnTo>
                    <a:pt x="1170" y="720"/>
                  </a:lnTo>
                  <a:lnTo>
                    <a:pt x="1188" y="714"/>
                  </a:lnTo>
                  <a:lnTo>
                    <a:pt x="1206" y="708"/>
                  </a:lnTo>
                  <a:lnTo>
                    <a:pt x="1224" y="702"/>
                  </a:lnTo>
                  <a:lnTo>
                    <a:pt x="1242" y="696"/>
                  </a:lnTo>
                  <a:lnTo>
                    <a:pt x="1260" y="690"/>
                  </a:lnTo>
                  <a:lnTo>
                    <a:pt x="1278" y="684"/>
                  </a:lnTo>
                  <a:lnTo>
                    <a:pt x="1296" y="678"/>
                  </a:lnTo>
                  <a:lnTo>
                    <a:pt x="1314" y="672"/>
                  </a:lnTo>
                  <a:lnTo>
                    <a:pt x="1326" y="666"/>
                  </a:lnTo>
                  <a:lnTo>
                    <a:pt x="1344" y="660"/>
                  </a:lnTo>
                  <a:lnTo>
                    <a:pt x="1356" y="654"/>
                  </a:lnTo>
                  <a:lnTo>
                    <a:pt x="1374" y="648"/>
                  </a:lnTo>
                  <a:lnTo>
                    <a:pt x="1386" y="642"/>
                  </a:lnTo>
                  <a:lnTo>
                    <a:pt x="1398" y="636"/>
                  </a:lnTo>
                  <a:lnTo>
                    <a:pt x="1416" y="630"/>
                  </a:lnTo>
                  <a:lnTo>
                    <a:pt x="1428" y="624"/>
                  </a:lnTo>
                  <a:lnTo>
                    <a:pt x="1440" y="618"/>
                  </a:lnTo>
                  <a:lnTo>
                    <a:pt x="1452" y="612"/>
                  </a:lnTo>
                  <a:lnTo>
                    <a:pt x="1464" y="606"/>
                  </a:lnTo>
                  <a:lnTo>
                    <a:pt x="1476" y="600"/>
                  </a:lnTo>
                  <a:lnTo>
                    <a:pt x="1482" y="594"/>
                  </a:lnTo>
                  <a:lnTo>
                    <a:pt x="1494" y="582"/>
                  </a:lnTo>
                  <a:lnTo>
                    <a:pt x="1506" y="576"/>
                  </a:lnTo>
                  <a:lnTo>
                    <a:pt x="1512" y="570"/>
                  </a:lnTo>
                  <a:lnTo>
                    <a:pt x="1524" y="564"/>
                  </a:lnTo>
                  <a:lnTo>
                    <a:pt x="1530" y="558"/>
                  </a:lnTo>
                  <a:lnTo>
                    <a:pt x="1536" y="552"/>
                  </a:lnTo>
                  <a:lnTo>
                    <a:pt x="1548" y="546"/>
                  </a:lnTo>
                  <a:lnTo>
                    <a:pt x="1554" y="534"/>
                  </a:lnTo>
                  <a:lnTo>
                    <a:pt x="1560" y="528"/>
                  </a:lnTo>
                  <a:lnTo>
                    <a:pt x="1566" y="522"/>
                  </a:lnTo>
                  <a:lnTo>
                    <a:pt x="1572" y="516"/>
                  </a:lnTo>
                  <a:lnTo>
                    <a:pt x="1578" y="510"/>
                  </a:lnTo>
                  <a:lnTo>
                    <a:pt x="1578" y="504"/>
                  </a:lnTo>
                  <a:lnTo>
                    <a:pt x="1584" y="492"/>
                  </a:lnTo>
                  <a:lnTo>
                    <a:pt x="1590" y="486"/>
                  </a:lnTo>
                  <a:lnTo>
                    <a:pt x="1590" y="480"/>
                  </a:lnTo>
                  <a:lnTo>
                    <a:pt x="1596" y="474"/>
                  </a:lnTo>
                  <a:lnTo>
                    <a:pt x="1596" y="468"/>
                  </a:lnTo>
                  <a:lnTo>
                    <a:pt x="1596" y="456"/>
                  </a:lnTo>
                  <a:lnTo>
                    <a:pt x="1602" y="450"/>
                  </a:lnTo>
                  <a:lnTo>
                    <a:pt x="1602" y="444"/>
                  </a:lnTo>
                  <a:lnTo>
                    <a:pt x="1602" y="438"/>
                  </a:lnTo>
                  <a:lnTo>
                    <a:pt x="1602" y="0"/>
                  </a:lnTo>
                  <a:close/>
                </a:path>
              </a:pathLst>
            </a:custGeom>
            <a:gradFill rotWithShape="1">
              <a:gsLst>
                <a:gs pos="0">
                  <a:srgbClr val="FF7C80"/>
                </a:gs>
                <a:gs pos="100000">
                  <a:srgbClr val="FF00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9" name="Freeform 65"/>
            <p:cNvSpPr>
              <a:spLocks/>
            </p:cNvSpPr>
            <p:nvPr/>
          </p:nvSpPr>
          <p:spPr bwMode="auto">
            <a:xfrm>
              <a:off x="2874" y="1941"/>
              <a:ext cx="1602" cy="414"/>
            </a:xfrm>
            <a:custGeom>
              <a:avLst/>
              <a:gdLst/>
              <a:ahLst/>
              <a:cxnLst>
                <a:cxn ang="0">
                  <a:pos x="1602" y="6"/>
                </a:cxn>
                <a:cxn ang="0">
                  <a:pos x="1596" y="18"/>
                </a:cxn>
                <a:cxn ang="0">
                  <a:pos x="1596" y="36"/>
                </a:cxn>
                <a:cxn ang="0">
                  <a:pos x="1590" y="48"/>
                </a:cxn>
                <a:cxn ang="0">
                  <a:pos x="1578" y="66"/>
                </a:cxn>
                <a:cxn ang="0">
                  <a:pos x="1572" y="78"/>
                </a:cxn>
                <a:cxn ang="0">
                  <a:pos x="1560" y="90"/>
                </a:cxn>
                <a:cxn ang="0">
                  <a:pos x="1548" y="108"/>
                </a:cxn>
                <a:cxn ang="0">
                  <a:pos x="1530" y="120"/>
                </a:cxn>
                <a:cxn ang="0">
                  <a:pos x="1512" y="132"/>
                </a:cxn>
                <a:cxn ang="0">
                  <a:pos x="1494" y="144"/>
                </a:cxn>
                <a:cxn ang="0">
                  <a:pos x="1476" y="162"/>
                </a:cxn>
                <a:cxn ang="0">
                  <a:pos x="1452" y="174"/>
                </a:cxn>
                <a:cxn ang="0">
                  <a:pos x="1428" y="186"/>
                </a:cxn>
                <a:cxn ang="0">
                  <a:pos x="1398" y="198"/>
                </a:cxn>
                <a:cxn ang="0">
                  <a:pos x="1374" y="210"/>
                </a:cxn>
                <a:cxn ang="0">
                  <a:pos x="1344" y="222"/>
                </a:cxn>
                <a:cxn ang="0">
                  <a:pos x="1314" y="234"/>
                </a:cxn>
                <a:cxn ang="0">
                  <a:pos x="1278" y="246"/>
                </a:cxn>
                <a:cxn ang="0">
                  <a:pos x="1242" y="258"/>
                </a:cxn>
                <a:cxn ang="0">
                  <a:pos x="1206" y="270"/>
                </a:cxn>
                <a:cxn ang="0">
                  <a:pos x="1170" y="282"/>
                </a:cxn>
                <a:cxn ang="0">
                  <a:pos x="1134" y="294"/>
                </a:cxn>
                <a:cxn ang="0">
                  <a:pos x="1092" y="300"/>
                </a:cxn>
                <a:cxn ang="0">
                  <a:pos x="1050" y="312"/>
                </a:cxn>
                <a:cxn ang="0">
                  <a:pos x="1008" y="318"/>
                </a:cxn>
                <a:cxn ang="0">
                  <a:pos x="966" y="330"/>
                </a:cxn>
                <a:cxn ang="0">
                  <a:pos x="918" y="336"/>
                </a:cxn>
                <a:cxn ang="0">
                  <a:pos x="870" y="348"/>
                </a:cxn>
                <a:cxn ang="0">
                  <a:pos x="828" y="354"/>
                </a:cxn>
                <a:cxn ang="0">
                  <a:pos x="774" y="360"/>
                </a:cxn>
                <a:cxn ang="0">
                  <a:pos x="726" y="366"/>
                </a:cxn>
                <a:cxn ang="0">
                  <a:pos x="678" y="372"/>
                </a:cxn>
                <a:cxn ang="0">
                  <a:pos x="624" y="378"/>
                </a:cxn>
                <a:cxn ang="0">
                  <a:pos x="576" y="384"/>
                </a:cxn>
                <a:cxn ang="0">
                  <a:pos x="522" y="390"/>
                </a:cxn>
                <a:cxn ang="0">
                  <a:pos x="468" y="396"/>
                </a:cxn>
                <a:cxn ang="0">
                  <a:pos x="414" y="396"/>
                </a:cxn>
                <a:cxn ang="0">
                  <a:pos x="360" y="402"/>
                </a:cxn>
                <a:cxn ang="0">
                  <a:pos x="306" y="402"/>
                </a:cxn>
                <a:cxn ang="0">
                  <a:pos x="252" y="408"/>
                </a:cxn>
                <a:cxn ang="0">
                  <a:pos x="198" y="408"/>
                </a:cxn>
                <a:cxn ang="0">
                  <a:pos x="138" y="408"/>
                </a:cxn>
                <a:cxn ang="0">
                  <a:pos x="84" y="414"/>
                </a:cxn>
                <a:cxn ang="0">
                  <a:pos x="30" y="414"/>
                </a:cxn>
                <a:cxn ang="0">
                  <a:pos x="0" y="0"/>
                </a:cxn>
              </a:cxnLst>
              <a:rect l="0" t="0" r="r" b="b"/>
              <a:pathLst>
                <a:path w="1602" h="414">
                  <a:moveTo>
                    <a:pt x="1602" y="0"/>
                  </a:moveTo>
                  <a:lnTo>
                    <a:pt x="1602" y="6"/>
                  </a:lnTo>
                  <a:lnTo>
                    <a:pt x="1602" y="12"/>
                  </a:lnTo>
                  <a:lnTo>
                    <a:pt x="1596" y="18"/>
                  </a:lnTo>
                  <a:lnTo>
                    <a:pt x="1596" y="30"/>
                  </a:lnTo>
                  <a:lnTo>
                    <a:pt x="1596" y="36"/>
                  </a:lnTo>
                  <a:lnTo>
                    <a:pt x="1590" y="42"/>
                  </a:lnTo>
                  <a:lnTo>
                    <a:pt x="1590" y="48"/>
                  </a:lnTo>
                  <a:lnTo>
                    <a:pt x="1584" y="54"/>
                  </a:lnTo>
                  <a:lnTo>
                    <a:pt x="1578" y="66"/>
                  </a:lnTo>
                  <a:lnTo>
                    <a:pt x="1578" y="72"/>
                  </a:lnTo>
                  <a:lnTo>
                    <a:pt x="1572" y="78"/>
                  </a:lnTo>
                  <a:lnTo>
                    <a:pt x="1566" y="84"/>
                  </a:lnTo>
                  <a:lnTo>
                    <a:pt x="1560" y="90"/>
                  </a:lnTo>
                  <a:lnTo>
                    <a:pt x="1554" y="96"/>
                  </a:lnTo>
                  <a:lnTo>
                    <a:pt x="1548" y="108"/>
                  </a:lnTo>
                  <a:lnTo>
                    <a:pt x="1536" y="114"/>
                  </a:lnTo>
                  <a:lnTo>
                    <a:pt x="1530" y="120"/>
                  </a:lnTo>
                  <a:lnTo>
                    <a:pt x="1524" y="126"/>
                  </a:lnTo>
                  <a:lnTo>
                    <a:pt x="1512" y="132"/>
                  </a:lnTo>
                  <a:lnTo>
                    <a:pt x="1506" y="138"/>
                  </a:lnTo>
                  <a:lnTo>
                    <a:pt x="1494" y="144"/>
                  </a:lnTo>
                  <a:lnTo>
                    <a:pt x="1482" y="156"/>
                  </a:lnTo>
                  <a:lnTo>
                    <a:pt x="1476" y="162"/>
                  </a:lnTo>
                  <a:lnTo>
                    <a:pt x="1464" y="168"/>
                  </a:lnTo>
                  <a:lnTo>
                    <a:pt x="1452" y="174"/>
                  </a:lnTo>
                  <a:lnTo>
                    <a:pt x="1440" y="180"/>
                  </a:lnTo>
                  <a:lnTo>
                    <a:pt x="1428" y="186"/>
                  </a:lnTo>
                  <a:lnTo>
                    <a:pt x="1416" y="192"/>
                  </a:lnTo>
                  <a:lnTo>
                    <a:pt x="1398" y="198"/>
                  </a:lnTo>
                  <a:lnTo>
                    <a:pt x="1386" y="204"/>
                  </a:lnTo>
                  <a:lnTo>
                    <a:pt x="1374" y="210"/>
                  </a:lnTo>
                  <a:lnTo>
                    <a:pt x="1356" y="216"/>
                  </a:lnTo>
                  <a:lnTo>
                    <a:pt x="1344" y="222"/>
                  </a:lnTo>
                  <a:lnTo>
                    <a:pt x="1326" y="228"/>
                  </a:lnTo>
                  <a:lnTo>
                    <a:pt x="1314" y="234"/>
                  </a:lnTo>
                  <a:lnTo>
                    <a:pt x="1296" y="240"/>
                  </a:lnTo>
                  <a:lnTo>
                    <a:pt x="1278" y="246"/>
                  </a:lnTo>
                  <a:lnTo>
                    <a:pt x="1260" y="252"/>
                  </a:lnTo>
                  <a:lnTo>
                    <a:pt x="1242" y="258"/>
                  </a:lnTo>
                  <a:lnTo>
                    <a:pt x="1224" y="264"/>
                  </a:lnTo>
                  <a:lnTo>
                    <a:pt x="1206" y="270"/>
                  </a:lnTo>
                  <a:lnTo>
                    <a:pt x="1188" y="276"/>
                  </a:lnTo>
                  <a:lnTo>
                    <a:pt x="1170" y="282"/>
                  </a:lnTo>
                  <a:lnTo>
                    <a:pt x="1152" y="288"/>
                  </a:lnTo>
                  <a:lnTo>
                    <a:pt x="1134" y="294"/>
                  </a:lnTo>
                  <a:lnTo>
                    <a:pt x="1110" y="294"/>
                  </a:lnTo>
                  <a:lnTo>
                    <a:pt x="1092" y="300"/>
                  </a:lnTo>
                  <a:lnTo>
                    <a:pt x="1074" y="306"/>
                  </a:lnTo>
                  <a:lnTo>
                    <a:pt x="1050" y="312"/>
                  </a:lnTo>
                  <a:lnTo>
                    <a:pt x="1032" y="318"/>
                  </a:lnTo>
                  <a:lnTo>
                    <a:pt x="1008" y="318"/>
                  </a:lnTo>
                  <a:lnTo>
                    <a:pt x="984" y="324"/>
                  </a:lnTo>
                  <a:lnTo>
                    <a:pt x="966" y="330"/>
                  </a:lnTo>
                  <a:lnTo>
                    <a:pt x="942" y="336"/>
                  </a:lnTo>
                  <a:lnTo>
                    <a:pt x="918" y="336"/>
                  </a:lnTo>
                  <a:lnTo>
                    <a:pt x="894" y="342"/>
                  </a:lnTo>
                  <a:lnTo>
                    <a:pt x="870" y="348"/>
                  </a:lnTo>
                  <a:lnTo>
                    <a:pt x="846" y="348"/>
                  </a:lnTo>
                  <a:lnTo>
                    <a:pt x="828" y="354"/>
                  </a:lnTo>
                  <a:lnTo>
                    <a:pt x="804" y="360"/>
                  </a:lnTo>
                  <a:lnTo>
                    <a:pt x="774" y="360"/>
                  </a:lnTo>
                  <a:lnTo>
                    <a:pt x="750" y="366"/>
                  </a:lnTo>
                  <a:lnTo>
                    <a:pt x="726" y="366"/>
                  </a:lnTo>
                  <a:lnTo>
                    <a:pt x="702" y="372"/>
                  </a:lnTo>
                  <a:lnTo>
                    <a:pt x="678" y="372"/>
                  </a:lnTo>
                  <a:lnTo>
                    <a:pt x="654" y="378"/>
                  </a:lnTo>
                  <a:lnTo>
                    <a:pt x="624" y="378"/>
                  </a:lnTo>
                  <a:lnTo>
                    <a:pt x="600" y="384"/>
                  </a:lnTo>
                  <a:lnTo>
                    <a:pt x="576" y="384"/>
                  </a:lnTo>
                  <a:lnTo>
                    <a:pt x="546" y="390"/>
                  </a:lnTo>
                  <a:lnTo>
                    <a:pt x="522" y="390"/>
                  </a:lnTo>
                  <a:lnTo>
                    <a:pt x="498" y="390"/>
                  </a:lnTo>
                  <a:lnTo>
                    <a:pt x="468" y="396"/>
                  </a:lnTo>
                  <a:lnTo>
                    <a:pt x="444" y="396"/>
                  </a:lnTo>
                  <a:lnTo>
                    <a:pt x="414" y="396"/>
                  </a:lnTo>
                  <a:lnTo>
                    <a:pt x="390" y="402"/>
                  </a:lnTo>
                  <a:lnTo>
                    <a:pt x="360" y="402"/>
                  </a:lnTo>
                  <a:lnTo>
                    <a:pt x="336" y="402"/>
                  </a:lnTo>
                  <a:lnTo>
                    <a:pt x="306" y="402"/>
                  </a:lnTo>
                  <a:lnTo>
                    <a:pt x="282" y="408"/>
                  </a:lnTo>
                  <a:lnTo>
                    <a:pt x="252" y="408"/>
                  </a:lnTo>
                  <a:lnTo>
                    <a:pt x="222" y="408"/>
                  </a:lnTo>
                  <a:lnTo>
                    <a:pt x="198" y="408"/>
                  </a:lnTo>
                  <a:lnTo>
                    <a:pt x="168" y="408"/>
                  </a:lnTo>
                  <a:lnTo>
                    <a:pt x="138" y="408"/>
                  </a:lnTo>
                  <a:lnTo>
                    <a:pt x="114" y="414"/>
                  </a:lnTo>
                  <a:lnTo>
                    <a:pt x="84" y="414"/>
                  </a:lnTo>
                  <a:lnTo>
                    <a:pt x="60" y="414"/>
                  </a:lnTo>
                  <a:lnTo>
                    <a:pt x="30" y="414"/>
                  </a:lnTo>
                  <a:lnTo>
                    <a:pt x="0" y="414"/>
                  </a:lnTo>
                  <a:lnTo>
                    <a:pt x="0" y="0"/>
                  </a:lnTo>
                  <a:lnTo>
                    <a:pt x="1602" y="0"/>
                  </a:lnTo>
                  <a:close/>
                </a:path>
              </a:pathLst>
            </a:custGeom>
            <a:gradFill rotWithShape="1">
              <a:gsLst>
                <a:gs pos="0">
                  <a:srgbClr val="FF7C80"/>
                </a:gs>
                <a:gs pos="100000">
                  <a:srgbClr val="FF00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6" name="Group 60"/>
          <p:cNvGrpSpPr>
            <a:grpSpLocks/>
          </p:cNvGrpSpPr>
          <p:nvPr/>
        </p:nvGrpSpPr>
        <p:grpSpPr bwMode="auto">
          <a:xfrm>
            <a:off x="1208064" y="3370259"/>
            <a:ext cx="714380" cy="878384"/>
            <a:chOff x="2874" y="1527"/>
            <a:chExt cx="1602" cy="852"/>
          </a:xfrm>
        </p:grpSpPr>
        <p:sp>
          <p:nvSpPr>
            <p:cNvPr id="101" name="Rectangle 61"/>
            <p:cNvSpPr>
              <a:spLocks noChangeArrowheads="1"/>
            </p:cNvSpPr>
            <p:nvPr/>
          </p:nvSpPr>
          <p:spPr bwMode="auto">
            <a:xfrm>
              <a:off x="2874" y="1941"/>
              <a:ext cx="1596" cy="438"/>
            </a:xfrm>
            <a:prstGeom prst="rect">
              <a:avLst/>
            </a:prstGeom>
            <a:gradFill rotWithShape="1">
              <a:gsLst>
                <a:gs pos="0">
                  <a:srgbClr val="33CCFF"/>
                </a:gs>
                <a:gs pos="100000">
                  <a:srgbClr val="0066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" name="Freeform 62"/>
            <p:cNvSpPr>
              <a:spLocks/>
            </p:cNvSpPr>
            <p:nvPr/>
          </p:nvSpPr>
          <p:spPr bwMode="auto">
            <a:xfrm>
              <a:off x="2874" y="1527"/>
              <a:ext cx="1602" cy="41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84" y="0"/>
                </a:cxn>
                <a:cxn ang="0">
                  <a:pos x="138" y="0"/>
                </a:cxn>
                <a:cxn ang="0">
                  <a:pos x="198" y="0"/>
                </a:cxn>
                <a:cxn ang="0">
                  <a:pos x="252" y="6"/>
                </a:cxn>
                <a:cxn ang="0">
                  <a:pos x="306" y="6"/>
                </a:cxn>
                <a:cxn ang="0">
                  <a:pos x="360" y="12"/>
                </a:cxn>
                <a:cxn ang="0">
                  <a:pos x="414" y="12"/>
                </a:cxn>
                <a:cxn ang="0">
                  <a:pos x="468" y="18"/>
                </a:cxn>
                <a:cxn ang="0">
                  <a:pos x="522" y="24"/>
                </a:cxn>
                <a:cxn ang="0">
                  <a:pos x="576" y="24"/>
                </a:cxn>
                <a:cxn ang="0">
                  <a:pos x="624" y="30"/>
                </a:cxn>
                <a:cxn ang="0">
                  <a:pos x="678" y="36"/>
                </a:cxn>
                <a:cxn ang="0">
                  <a:pos x="726" y="42"/>
                </a:cxn>
                <a:cxn ang="0">
                  <a:pos x="774" y="48"/>
                </a:cxn>
                <a:cxn ang="0">
                  <a:pos x="828" y="60"/>
                </a:cxn>
                <a:cxn ang="0">
                  <a:pos x="870" y="66"/>
                </a:cxn>
                <a:cxn ang="0">
                  <a:pos x="918" y="72"/>
                </a:cxn>
                <a:cxn ang="0">
                  <a:pos x="966" y="84"/>
                </a:cxn>
                <a:cxn ang="0">
                  <a:pos x="1008" y="90"/>
                </a:cxn>
                <a:cxn ang="0">
                  <a:pos x="1050" y="102"/>
                </a:cxn>
                <a:cxn ang="0">
                  <a:pos x="1092" y="108"/>
                </a:cxn>
                <a:cxn ang="0">
                  <a:pos x="1134" y="120"/>
                </a:cxn>
                <a:cxn ang="0">
                  <a:pos x="1170" y="132"/>
                </a:cxn>
                <a:cxn ang="0">
                  <a:pos x="1206" y="138"/>
                </a:cxn>
                <a:cxn ang="0">
                  <a:pos x="1242" y="150"/>
                </a:cxn>
                <a:cxn ang="0">
                  <a:pos x="1278" y="162"/>
                </a:cxn>
                <a:cxn ang="0">
                  <a:pos x="1314" y="174"/>
                </a:cxn>
                <a:cxn ang="0">
                  <a:pos x="1344" y="186"/>
                </a:cxn>
                <a:cxn ang="0">
                  <a:pos x="1374" y="198"/>
                </a:cxn>
                <a:cxn ang="0">
                  <a:pos x="1398" y="210"/>
                </a:cxn>
                <a:cxn ang="0">
                  <a:pos x="1428" y="222"/>
                </a:cxn>
                <a:cxn ang="0">
                  <a:pos x="1452" y="240"/>
                </a:cxn>
                <a:cxn ang="0">
                  <a:pos x="1476" y="252"/>
                </a:cxn>
                <a:cxn ang="0">
                  <a:pos x="1494" y="264"/>
                </a:cxn>
                <a:cxn ang="0">
                  <a:pos x="1512" y="276"/>
                </a:cxn>
                <a:cxn ang="0">
                  <a:pos x="1530" y="294"/>
                </a:cxn>
                <a:cxn ang="0">
                  <a:pos x="1548" y="306"/>
                </a:cxn>
                <a:cxn ang="0">
                  <a:pos x="1560" y="318"/>
                </a:cxn>
                <a:cxn ang="0">
                  <a:pos x="1572" y="336"/>
                </a:cxn>
                <a:cxn ang="0">
                  <a:pos x="1578" y="348"/>
                </a:cxn>
                <a:cxn ang="0">
                  <a:pos x="1590" y="360"/>
                </a:cxn>
                <a:cxn ang="0">
                  <a:pos x="1596" y="378"/>
                </a:cxn>
                <a:cxn ang="0">
                  <a:pos x="1596" y="390"/>
                </a:cxn>
                <a:cxn ang="0">
                  <a:pos x="1602" y="408"/>
                </a:cxn>
                <a:cxn ang="0">
                  <a:pos x="0" y="414"/>
                </a:cxn>
              </a:cxnLst>
              <a:rect l="0" t="0" r="r" b="b"/>
              <a:pathLst>
                <a:path w="1602" h="414">
                  <a:moveTo>
                    <a:pt x="0" y="0"/>
                  </a:moveTo>
                  <a:lnTo>
                    <a:pt x="30" y="0"/>
                  </a:lnTo>
                  <a:lnTo>
                    <a:pt x="60" y="0"/>
                  </a:lnTo>
                  <a:lnTo>
                    <a:pt x="84" y="0"/>
                  </a:lnTo>
                  <a:lnTo>
                    <a:pt x="114" y="0"/>
                  </a:lnTo>
                  <a:lnTo>
                    <a:pt x="138" y="0"/>
                  </a:lnTo>
                  <a:lnTo>
                    <a:pt x="168" y="0"/>
                  </a:lnTo>
                  <a:lnTo>
                    <a:pt x="198" y="0"/>
                  </a:lnTo>
                  <a:lnTo>
                    <a:pt x="222" y="0"/>
                  </a:lnTo>
                  <a:lnTo>
                    <a:pt x="252" y="6"/>
                  </a:lnTo>
                  <a:lnTo>
                    <a:pt x="282" y="6"/>
                  </a:lnTo>
                  <a:lnTo>
                    <a:pt x="306" y="6"/>
                  </a:lnTo>
                  <a:lnTo>
                    <a:pt x="336" y="6"/>
                  </a:lnTo>
                  <a:lnTo>
                    <a:pt x="360" y="12"/>
                  </a:lnTo>
                  <a:lnTo>
                    <a:pt x="390" y="12"/>
                  </a:lnTo>
                  <a:lnTo>
                    <a:pt x="414" y="12"/>
                  </a:lnTo>
                  <a:lnTo>
                    <a:pt x="444" y="12"/>
                  </a:lnTo>
                  <a:lnTo>
                    <a:pt x="468" y="18"/>
                  </a:lnTo>
                  <a:lnTo>
                    <a:pt x="498" y="18"/>
                  </a:lnTo>
                  <a:lnTo>
                    <a:pt x="522" y="24"/>
                  </a:lnTo>
                  <a:lnTo>
                    <a:pt x="546" y="24"/>
                  </a:lnTo>
                  <a:lnTo>
                    <a:pt x="576" y="24"/>
                  </a:lnTo>
                  <a:lnTo>
                    <a:pt x="600" y="30"/>
                  </a:lnTo>
                  <a:lnTo>
                    <a:pt x="624" y="30"/>
                  </a:lnTo>
                  <a:lnTo>
                    <a:pt x="654" y="36"/>
                  </a:lnTo>
                  <a:lnTo>
                    <a:pt x="678" y="36"/>
                  </a:lnTo>
                  <a:lnTo>
                    <a:pt x="702" y="42"/>
                  </a:lnTo>
                  <a:lnTo>
                    <a:pt x="726" y="42"/>
                  </a:lnTo>
                  <a:lnTo>
                    <a:pt x="750" y="48"/>
                  </a:lnTo>
                  <a:lnTo>
                    <a:pt x="774" y="48"/>
                  </a:lnTo>
                  <a:lnTo>
                    <a:pt x="804" y="54"/>
                  </a:lnTo>
                  <a:lnTo>
                    <a:pt x="828" y="60"/>
                  </a:lnTo>
                  <a:lnTo>
                    <a:pt x="846" y="60"/>
                  </a:lnTo>
                  <a:lnTo>
                    <a:pt x="870" y="66"/>
                  </a:lnTo>
                  <a:lnTo>
                    <a:pt x="894" y="72"/>
                  </a:lnTo>
                  <a:lnTo>
                    <a:pt x="918" y="72"/>
                  </a:lnTo>
                  <a:lnTo>
                    <a:pt x="942" y="78"/>
                  </a:lnTo>
                  <a:lnTo>
                    <a:pt x="966" y="84"/>
                  </a:lnTo>
                  <a:lnTo>
                    <a:pt x="984" y="84"/>
                  </a:lnTo>
                  <a:lnTo>
                    <a:pt x="1008" y="90"/>
                  </a:lnTo>
                  <a:lnTo>
                    <a:pt x="1032" y="96"/>
                  </a:lnTo>
                  <a:lnTo>
                    <a:pt x="1050" y="102"/>
                  </a:lnTo>
                  <a:lnTo>
                    <a:pt x="1074" y="102"/>
                  </a:lnTo>
                  <a:lnTo>
                    <a:pt x="1092" y="108"/>
                  </a:lnTo>
                  <a:lnTo>
                    <a:pt x="1110" y="114"/>
                  </a:lnTo>
                  <a:lnTo>
                    <a:pt x="1134" y="120"/>
                  </a:lnTo>
                  <a:lnTo>
                    <a:pt x="1152" y="126"/>
                  </a:lnTo>
                  <a:lnTo>
                    <a:pt x="1170" y="132"/>
                  </a:lnTo>
                  <a:lnTo>
                    <a:pt x="1188" y="138"/>
                  </a:lnTo>
                  <a:lnTo>
                    <a:pt x="1206" y="138"/>
                  </a:lnTo>
                  <a:lnTo>
                    <a:pt x="1224" y="144"/>
                  </a:lnTo>
                  <a:lnTo>
                    <a:pt x="1242" y="150"/>
                  </a:lnTo>
                  <a:lnTo>
                    <a:pt x="1260" y="156"/>
                  </a:lnTo>
                  <a:lnTo>
                    <a:pt x="1278" y="162"/>
                  </a:lnTo>
                  <a:lnTo>
                    <a:pt x="1296" y="168"/>
                  </a:lnTo>
                  <a:lnTo>
                    <a:pt x="1314" y="174"/>
                  </a:lnTo>
                  <a:lnTo>
                    <a:pt x="1326" y="180"/>
                  </a:lnTo>
                  <a:lnTo>
                    <a:pt x="1344" y="186"/>
                  </a:lnTo>
                  <a:lnTo>
                    <a:pt x="1356" y="192"/>
                  </a:lnTo>
                  <a:lnTo>
                    <a:pt x="1374" y="198"/>
                  </a:lnTo>
                  <a:lnTo>
                    <a:pt x="1386" y="204"/>
                  </a:lnTo>
                  <a:lnTo>
                    <a:pt x="1398" y="210"/>
                  </a:lnTo>
                  <a:lnTo>
                    <a:pt x="1416" y="216"/>
                  </a:lnTo>
                  <a:lnTo>
                    <a:pt x="1428" y="222"/>
                  </a:lnTo>
                  <a:lnTo>
                    <a:pt x="1440" y="234"/>
                  </a:lnTo>
                  <a:lnTo>
                    <a:pt x="1452" y="240"/>
                  </a:lnTo>
                  <a:lnTo>
                    <a:pt x="1464" y="246"/>
                  </a:lnTo>
                  <a:lnTo>
                    <a:pt x="1476" y="252"/>
                  </a:lnTo>
                  <a:lnTo>
                    <a:pt x="1482" y="258"/>
                  </a:lnTo>
                  <a:lnTo>
                    <a:pt x="1494" y="264"/>
                  </a:lnTo>
                  <a:lnTo>
                    <a:pt x="1506" y="270"/>
                  </a:lnTo>
                  <a:lnTo>
                    <a:pt x="1512" y="276"/>
                  </a:lnTo>
                  <a:lnTo>
                    <a:pt x="1524" y="282"/>
                  </a:lnTo>
                  <a:lnTo>
                    <a:pt x="1530" y="294"/>
                  </a:lnTo>
                  <a:lnTo>
                    <a:pt x="1536" y="300"/>
                  </a:lnTo>
                  <a:lnTo>
                    <a:pt x="1548" y="306"/>
                  </a:lnTo>
                  <a:lnTo>
                    <a:pt x="1554" y="312"/>
                  </a:lnTo>
                  <a:lnTo>
                    <a:pt x="1560" y="318"/>
                  </a:lnTo>
                  <a:lnTo>
                    <a:pt x="1566" y="324"/>
                  </a:lnTo>
                  <a:lnTo>
                    <a:pt x="1572" y="336"/>
                  </a:lnTo>
                  <a:lnTo>
                    <a:pt x="1578" y="342"/>
                  </a:lnTo>
                  <a:lnTo>
                    <a:pt x="1578" y="348"/>
                  </a:lnTo>
                  <a:lnTo>
                    <a:pt x="1584" y="354"/>
                  </a:lnTo>
                  <a:lnTo>
                    <a:pt x="1590" y="360"/>
                  </a:lnTo>
                  <a:lnTo>
                    <a:pt x="1590" y="372"/>
                  </a:lnTo>
                  <a:lnTo>
                    <a:pt x="1596" y="378"/>
                  </a:lnTo>
                  <a:lnTo>
                    <a:pt x="1596" y="384"/>
                  </a:lnTo>
                  <a:lnTo>
                    <a:pt x="1596" y="390"/>
                  </a:lnTo>
                  <a:lnTo>
                    <a:pt x="1602" y="396"/>
                  </a:lnTo>
                  <a:lnTo>
                    <a:pt x="1602" y="408"/>
                  </a:lnTo>
                  <a:lnTo>
                    <a:pt x="1602" y="414"/>
                  </a:lnTo>
                  <a:lnTo>
                    <a:pt x="0" y="414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33CCFF"/>
                </a:gs>
                <a:gs pos="100000">
                  <a:srgbClr val="0066FF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7" name="Group 67"/>
          <p:cNvGrpSpPr>
            <a:grpSpLocks/>
          </p:cNvGrpSpPr>
          <p:nvPr/>
        </p:nvGrpSpPr>
        <p:grpSpPr bwMode="auto">
          <a:xfrm>
            <a:off x="500034" y="3357562"/>
            <a:ext cx="712408" cy="878384"/>
            <a:chOff x="1278" y="1527"/>
            <a:chExt cx="1596" cy="852"/>
          </a:xfrm>
        </p:grpSpPr>
        <p:sp>
          <p:nvSpPr>
            <p:cNvPr id="104" name="Rectangle 68"/>
            <p:cNvSpPr>
              <a:spLocks noChangeArrowheads="1"/>
            </p:cNvSpPr>
            <p:nvPr/>
          </p:nvSpPr>
          <p:spPr bwMode="auto">
            <a:xfrm>
              <a:off x="1278" y="1941"/>
              <a:ext cx="1596" cy="438"/>
            </a:xfrm>
            <a:prstGeom prst="rect">
              <a:avLst/>
            </a:prstGeom>
            <a:gradFill rotWithShape="1">
              <a:gsLst>
                <a:gs pos="0">
                  <a:srgbClr val="33CCFF"/>
                </a:gs>
                <a:gs pos="100000">
                  <a:srgbClr val="0066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" name="Freeform 69"/>
            <p:cNvSpPr>
              <a:spLocks/>
            </p:cNvSpPr>
            <p:nvPr/>
          </p:nvSpPr>
          <p:spPr bwMode="auto">
            <a:xfrm>
              <a:off x="1278" y="1527"/>
              <a:ext cx="1596" cy="414"/>
            </a:xfrm>
            <a:custGeom>
              <a:avLst/>
              <a:gdLst/>
              <a:ahLst/>
              <a:cxnLst>
                <a:cxn ang="0">
                  <a:pos x="0" y="408"/>
                </a:cxn>
                <a:cxn ang="0">
                  <a:pos x="0" y="390"/>
                </a:cxn>
                <a:cxn ang="0">
                  <a:pos x="6" y="378"/>
                </a:cxn>
                <a:cxn ang="0">
                  <a:pos x="12" y="360"/>
                </a:cxn>
                <a:cxn ang="0">
                  <a:pos x="18" y="348"/>
                </a:cxn>
                <a:cxn ang="0">
                  <a:pos x="30" y="336"/>
                </a:cxn>
                <a:cxn ang="0">
                  <a:pos x="42" y="318"/>
                </a:cxn>
                <a:cxn ang="0">
                  <a:pos x="54" y="306"/>
                </a:cxn>
                <a:cxn ang="0">
                  <a:pos x="66" y="294"/>
                </a:cxn>
                <a:cxn ang="0">
                  <a:pos x="84" y="276"/>
                </a:cxn>
                <a:cxn ang="0">
                  <a:pos x="102" y="264"/>
                </a:cxn>
                <a:cxn ang="0">
                  <a:pos x="126" y="252"/>
                </a:cxn>
                <a:cxn ang="0">
                  <a:pos x="150" y="240"/>
                </a:cxn>
                <a:cxn ang="0">
                  <a:pos x="174" y="222"/>
                </a:cxn>
                <a:cxn ang="0">
                  <a:pos x="198" y="210"/>
                </a:cxn>
                <a:cxn ang="0">
                  <a:pos x="228" y="198"/>
                </a:cxn>
                <a:cxn ang="0">
                  <a:pos x="258" y="186"/>
                </a:cxn>
                <a:cxn ang="0">
                  <a:pos x="288" y="174"/>
                </a:cxn>
                <a:cxn ang="0">
                  <a:pos x="318" y="162"/>
                </a:cxn>
                <a:cxn ang="0">
                  <a:pos x="354" y="150"/>
                </a:cxn>
                <a:cxn ang="0">
                  <a:pos x="390" y="138"/>
                </a:cxn>
                <a:cxn ang="0">
                  <a:pos x="426" y="132"/>
                </a:cxn>
                <a:cxn ang="0">
                  <a:pos x="468" y="120"/>
                </a:cxn>
                <a:cxn ang="0">
                  <a:pos x="504" y="108"/>
                </a:cxn>
                <a:cxn ang="0">
                  <a:pos x="546" y="102"/>
                </a:cxn>
                <a:cxn ang="0">
                  <a:pos x="594" y="90"/>
                </a:cxn>
                <a:cxn ang="0">
                  <a:pos x="636" y="84"/>
                </a:cxn>
                <a:cxn ang="0">
                  <a:pos x="678" y="72"/>
                </a:cxn>
                <a:cxn ang="0">
                  <a:pos x="726" y="66"/>
                </a:cxn>
                <a:cxn ang="0">
                  <a:pos x="774" y="60"/>
                </a:cxn>
                <a:cxn ang="0">
                  <a:pos x="822" y="48"/>
                </a:cxn>
                <a:cxn ang="0">
                  <a:pos x="870" y="42"/>
                </a:cxn>
                <a:cxn ang="0">
                  <a:pos x="924" y="36"/>
                </a:cxn>
                <a:cxn ang="0">
                  <a:pos x="972" y="30"/>
                </a:cxn>
                <a:cxn ang="0">
                  <a:pos x="1026" y="24"/>
                </a:cxn>
                <a:cxn ang="0">
                  <a:pos x="1074" y="24"/>
                </a:cxn>
                <a:cxn ang="0">
                  <a:pos x="1128" y="18"/>
                </a:cxn>
                <a:cxn ang="0">
                  <a:pos x="1182" y="12"/>
                </a:cxn>
                <a:cxn ang="0">
                  <a:pos x="1236" y="12"/>
                </a:cxn>
                <a:cxn ang="0">
                  <a:pos x="1290" y="6"/>
                </a:cxn>
                <a:cxn ang="0">
                  <a:pos x="1350" y="6"/>
                </a:cxn>
                <a:cxn ang="0">
                  <a:pos x="1404" y="0"/>
                </a:cxn>
                <a:cxn ang="0">
                  <a:pos x="1458" y="0"/>
                </a:cxn>
                <a:cxn ang="0">
                  <a:pos x="1512" y="0"/>
                </a:cxn>
                <a:cxn ang="0">
                  <a:pos x="1572" y="0"/>
                </a:cxn>
                <a:cxn ang="0">
                  <a:pos x="1596" y="414"/>
                </a:cxn>
              </a:cxnLst>
              <a:rect l="0" t="0" r="r" b="b"/>
              <a:pathLst>
                <a:path w="1596" h="414">
                  <a:moveTo>
                    <a:pt x="0" y="414"/>
                  </a:moveTo>
                  <a:lnTo>
                    <a:pt x="0" y="408"/>
                  </a:lnTo>
                  <a:lnTo>
                    <a:pt x="0" y="396"/>
                  </a:lnTo>
                  <a:lnTo>
                    <a:pt x="0" y="390"/>
                  </a:lnTo>
                  <a:lnTo>
                    <a:pt x="0" y="384"/>
                  </a:lnTo>
                  <a:lnTo>
                    <a:pt x="6" y="378"/>
                  </a:lnTo>
                  <a:lnTo>
                    <a:pt x="6" y="372"/>
                  </a:lnTo>
                  <a:lnTo>
                    <a:pt x="12" y="360"/>
                  </a:lnTo>
                  <a:lnTo>
                    <a:pt x="12" y="354"/>
                  </a:lnTo>
                  <a:lnTo>
                    <a:pt x="18" y="348"/>
                  </a:lnTo>
                  <a:lnTo>
                    <a:pt x="24" y="342"/>
                  </a:lnTo>
                  <a:lnTo>
                    <a:pt x="30" y="336"/>
                  </a:lnTo>
                  <a:lnTo>
                    <a:pt x="36" y="324"/>
                  </a:lnTo>
                  <a:lnTo>
                    <a:pt x="42" y="318"/>
                  </a:lnTo>
                  <a:lnTo>
                    <a:pt x="48" y="312"/>
                  </a:lnTo>
                  <a:lnTo>
                    <a:pt x="54" y="306"/>
                  </a:lnTo>
                  <a:lnTo>
                    <a:pt x="60" y="300"/>
                  </a:lnTo>
                  <a:lnTo>
                    <a:pt x="66" y="294"/>
                  </a:lnTo>
                  <a:lnTo>
                    <a:pt x="78" y="282"/>
                  </a:lnTo>
                  <a:lnTo>
                    <a:pt x="84" y="276"/>
                  </a:lnTo>
                  <a:lnTo>
                    <a:pt x="96" y="270"/>
                  </a:lnTo>
                  <a:lnTo>
                    <a:pt x="102" y="264"/>
                  </a:lnTo>
                  <a:lnTo>
                    <a:pt x="114" y="258"/>
                  </a:lnTo>
                  <a:lnTo>
                    <a:pt x="126" y="252"/>
                  </a:lnTo>
                  <a:lnTo>
                    <a:pt x="138" y="246"/>
                  </a:lnTo>
                  <a:lnTo>
                    <a:pt x="150" y="240"/>
                  </a:lnTo>
                  <a:lnTo>
                    <a:pt x="162" y="234"/>
                  </a:lnTo>
                  <a:lnTo>
                    <a:pt x="174" y="222"/>
                  </a:lnTo>
                  <a:lnTo>
                    <a:pt x="186" y="216"/>
                  </a:lnTo>
                  <a:lnTo>
                    <a:pt x="198" y="210"/>
                  </a:lnTo>
                  <a:lnTo>
                    <a:pt x="210" y="204"/>
                  </a:lnTo>
                  <a:lnTo>
                    <a:pt x="228" y="198"/>
                  </a:lnTo>
                  <a:lnTo>
                    <a:pt x="240" y="192"/>
                  </a:lnTo>
                  <a:lnTo>
                    <a:pt x="258" y="186"/>
                  </a:lnTo>
                  <a:lnTo>
                    <a:pt x="270" y="180"/>
                  </a:lnTo>
                  <a:lnTo>
                    <a:pt x="288" y="174"/>
                  </a:lnTo>
                  <a:lnTo>
                    <a:pt x="306" y="168"/>
                  </a:lnTo>
                  <a:lnTo>
                    <a:pt x="318" y="162"/>
                  </a:lnTo>
                  <a:lnTo>
                    <a:pt x="336" y="156"/>
                  </a:lnTo>
                  <a:lnTo>
                    <a:pt x="354" y="150"/>
                  </a:lnTo>
                  <a:lnTo>
                    <a:pt x="372" y="144"/>
                  </a:lnTo>
                  <a:lnTo>
                    <a:pt x="390" y="138"/>
                  </a:lnTo>
                  <a:lnTo>
                    <a:pt x="408" y="138"/>
                  </a:lnTo>
                  <a:lnTo>
                    <a:pt x="426" y="132"/>
                  </a:lnTo>
                  <a:lnTo>
                    <a:pt x="450" y="126"/>
                  </a:lnTo>
                  <a:lnTo>
                    <a:pt x="468" y="120"/>
                  </a:lnTo>
                  <a:lnTo>
                    <a:pt x="486" y="114"/>
                  </a:lnTo>
                  <a:lnTo>
                    <a:pt x="504" y="108"/>
                  </a:lnTo>
                  <a:lnTo>
                    <a:pt x="528" y="102"/>
                  </a:lnTo>
                  <a:lnTo>
                    <a:pt x="546" y="102"/>
                  </a:lnTo>
                  <a:lnTo>
                    <a:pt x="570" y="96"/>
                  </a:lnTo>
                  <a:lnTo>
                    <a:pt x="594" y="90"/>
                  </a:lnTo>
                  <a:lnTo>
                    <a:pt x="612" y="84"/>
                  </a:lnTo>
                  <a:lnTo>
                    <a:pt x="636" y="84"/>
                  </a:lnTo>
                  <a:lnTo>
                    <a:pt x="660" y="78"/>
                  </a:lnTo>
                  <a:lnTo>
                    <a:pt x="678" y="72"/>
                  </a:lnTo>
                  <a:lnTo>
                    <a:pt x="702" y="72"/>
                  </a:lnTo>
                  <a:lnTo>
                    <a:pt x="726" y="66"/>
                  </a:lnTo>
                  <a:lnTo>
                    <a:pt x="750" y="60"/>
                  </a:lnTo>
                  <a:lnTo>
                    <a:pt x="774" y="60"/>
                  </a:lnTo>
                  <a:lnTo>
                    <a:pt x="798" y="54"/>
                  </a:lnTo>
                  <a:lnTo>
                    <a:pt x="822" y="48"/>
                  </a:lnTo>
                  <a:lnTo>
                    <a:pt x="846" y="48"/>
                  </a:lnTo>
                  <a:lnTo>
                    <a:pt x="870" y="42"/>
                  </a:lnTo>
                  <a:lnTo>
                    <a:pt x="894" y="42"/>
                  </a:lnTo>
                  <a:lnTo>
                    <a:pt x="924" y="36"/>
                  </a:lnTo>
                  <a:lnTo>
                    <a:pt x="948" y="36"/>
                  </a:lnTo>
                  <a:lnTo>
                    <a:pt x="972" y="30"/>
                  </a:lnTo>
                  <a:lnTo>
                    <a:pt x="996" y="30"/>
                  </a:lnTo>
                  <a:lnTo>
                    <a:pt x="1026" y="24"/>
                  </a:lnTo>
                  <a:lnTo>
                    <a:pt x="1050" y="24"/>
                  </a:lnTo>
                  <a:lnTo>
                    <a:pt x="1074" y="24"/>
                  </a:lnTo>
                  <a:lnTo>
                    <a:pt x="1104" y="18"/>
                  </a:lnTo>
                  <a:lnTo>
                    <a:pt x="1128" y="18"/>
                  </a:lnTo>
                  <a:lnTo>
                    <a:pt x="1158" y="12"/>
                  </a:lnTo>
                  <a:lnTo>
                    <a:pt x="1182" y="12"/>
                  </a:lnTo>
                  <a:lnTo>
                    <a:pt x="1212" y="12"/>
                  </a:lnTo>
                  <a:lnTo>
                    <a:pt x="1236" y="12"/>
                  </a:lnTo>
                  <a:lnTo>
                    <a:pt x="1266" y="6"/>
                  </a:lnTo>
                  <a:lnTo>
                    <a:pt x="1290" y="6"/>
                  </a:lnTo>
                  <a:lnTo>
                    <a:pt x="1320" y="6"/>
                  </a:lnTo>
                  <a:lnTo>
                    <a:pt x="1350" y="6"/>
                  </a:lnTo>
                  <a:lnTo>
                    <a:pt x="1374" y="0"/>
                  </a:lnTo>
                  <a:lnTo>
                    <a:pt x="1404" y="0"/>
                  </a:lnTo>
                  <a:lnTo>
                    <a:pt x="1428" y="0"/>
                  </a:lnTo>
                  <a:lnTo>
                    <a:pt x="1458" y="0"/>
                  </a:lnTo>
                  <a:lnTo>
                    <a:pt x="1488" y="0"/>
                  </a:lnTo>
                  <a:lnTo>
                    <a:pt x="1512" y="0"/>
                  </a:lnTo>
                  <a:lnTo>
                    <a:pt x="1542" y="0"/>
                  </a:lnTo>
                  <a:lnTo>
                    <a:pt x="1572" y="0"/>
                  </a:lnTo>
                  <a:lnTo>
                    <a:pt x="1596" y="0"/>
                  </a:lnTo>
                  <a:lnTo>
                    <a:pt x="1596" y="414"/>
                  </a:lnTo>
                  <a:lnTo>
                    <a:pt x="0" y="414"/>
                  </a:lnTo>
                  <a:close/>
                </a:path>
              </a:pathLst>
            </a:custGeom>
            <a:gradFill rotWithShape="1">
              <a:gsLst>
                <a:gs pos="0">
                  <a:srgbClr val="33CCFF"/>
                </a:gs>
                <a:gs pos="100000">
                  <a:srgbClr val="0066FF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8" name="Group 70"/>
          <p:cNvGrpSpPr>
            <a:grpSpLocks/>
          </p:cNvGrpSpPr>
          <p:nvPr/>
        </p:nvGrpSpPr>
        <p:grpSpPr bwMode="auto">
          <a:xfrm>
            <a:off x="493684" y="3798887"/>
            <a:ext cx="711753" cy="878384"/>
            <a:chOff x="1278" y="1941"/>
            <a:chExt cx="1596" cy="852"/>
          </a:xfrm>
        </p:grpSpPr>
        <p:sp>
          <p:nvSpPr>
            <p:cNvPr id="107" name="Freeform 71"/>
            <p:cNvSpPr>
              <a:spLocks/>
            </p:cNvSpPr>
            <p:nvPr/>
          </p:nvSpPr>
          <p:spPr bwMode="auto">
            <a:xfrm>
              <a:off x="1278" y="1941"/>
              <a:ext cx="1596" cy="852"/>
            </a:xfrm>
            <a:custGeom>
              <a:avLst/>
              <a:gdLst/>
              <a:ahLst/>
              <a:cxnLst>
                <a:cxn ang="0">
                  <a:pos x="1542" y="414"/>
                </a:cxn>
                <a:cxn ang="0">
                  <a:pos x="1458" y="408"/>
                </a:cxn>
                <a:cxn ang="0">
                  <a:pos x="1374" y="408"/>
                </a:cxn>
                <a:cxn ang="0">
                  <a:pos x="1290" y="402"/>
                </a:cxn>
                <a:cxn ang="0">
                  <a:pos x="1212" y="402"/>
                </a:cxn>
                <a:cxn ang="0">
                  <a:pos x="1128" y="396"/>
                </a:cxn>
                <a:cxn ang="0">
                  <a:pos x="1050" y="390"/>
                </a:cxn>
                <a:cxn ang="0">
                  <a:pos x="972" y="378"/>
                </a:cxn>
                <a:cxn ang="0">
                  <a:pos x="894" y="372"/>
                </a:cxn>
                <a:cxn ang="0">
                  <a:pos x="822" y="360"/>
                </a:cxn>
                <a:cxn ang="0">
                  <a:pos x="750" y="348"/>
                </a:cxn>
                <a:cxn ang="0">
                  <a:pos x="678" y="336"/>
                </a:cxn>
                <a:cxn ang="0">
                  <a:pos x="612" y="324"/>
                </a:cxn>
                <a:cxn ang="0">
                  <a:pos x="546" y="312"/>
                </a:cxn>
                <a:cxn ang="0">
                  <a:pos x="486" y="294"/>
                </a:cxn>
                <a:cxn ang="0">
                  <a:pos x="426" y="282"/>
                </a:cxn>
                <a:cxn ang="0">
                  <a:pos x="372" y="264"/>
                </a:cxn>
                <a:cxn ang="0">
                  <a:pos x="318" y="246"/>
                </a:cxn>
                <a:cxn ang="0">
                  <a:pos x="270" y="228"/>
                </a:cxn>
                <a:cxn ang="0">
                  <a:pos x="228" y="210"/>
                </a:cxn>
                <a:cxn ang="0">
                  <a:pos x="186" y="192"/>
                </a:cxn>
                <a:cxn ang="0">
                  <a:pos x="150" y="174"/>
                </a:cxn>
                <a:cxn ang="0">
                  <a:pos x="114" y="156"/>
                </a:cxn>
                <a:cxn ang="0">
                  <a:pos x="84" y="132"/>
                </a:cxn>
                <a:cxn ang="0">
                  <a:pos x="60" y="114"/>
                </a:cxn>
                <a:cxn ang="0">
                  <a:pos x="42" y="90"/>
                </a:cxn>
                <a:cxn ang="0">
                  <a:pos x="24" y="72"/>
                </a:cxn>
                <a:cxn ang="0">
                  <a:pos x="12" y="48"/>
                </a:cxn>
                <a:cxn ang="0">
                  <a:pos x="0" y="30"/>
                </a:cxn>
                <a:cxn ang="0">
                  <a:pos x="0" y="6"/>
                </a:cxn>
                <a:cxn ang="0">
                  <a:pos x="0" y="444"/>
                </a:cxn>
                <a:cxn ang="0">
                  <a:pos x="0" y="468"/>
                </a:cxn>
                <a:cxn ang="0">
                  <a:pos x="12" y="486"/>
                </a:cxn>
                <a:cxn ang="0">
                  <a:pos x="24" y="510"/>
                </a:cxn>
                <a:cxn ang="0">
                  <a:pos x="42" y="528"/>
                </a:cxn>
                <a:cxn ang="0">
                  <a:pos x="60" y="552"/>
                </a:cxn>
                <a:cxn ang="0">
                  <a:pos x="84" y="570"/>
                </a:cxn>
                <a:cxn ang="0">
                  <a:pos x="114" y="594"/>
                </a:cxn>
                <a:cxn ang="0">
                  <a:pos x="150" y="612"/>
                </a:cxn>
                <a:cxn ang="0">
                  <a:pos x="186" y="630"/>
                </a:cxn>
                <a:cxn ang="0">
                  <a:pos x="228" y="648"/>
                </a:cxn>
                <a:cxn ang="0">
                  <a:pos x="270" y="666"/>
                </a:cxn>
                <a:cxn ang="0">
                  <a:pos x="318" y="684"/>
                </a:cxn>
                <a:cxn ang="0">
                  <a:pos x="372" y="702"/>
                </a:cxn>
                <a:cxn ang="0">
                  <a:pos x="426" y="720"/>
                </a:cxn>
                <a:cxn ang="0">
                  <a:pos x="486" y="732"/>
                </a:cxn>
                <a:cxn ang="0">
                  <a:pos x="546" y="750"/>
                </a:cxn>
                <a:cxn ang="0">
                  <a:pos x="612" y="762"/>
                </a:cxn>
                <a:cxn ang="0">
                  <a:pos x="678" y="774"/>
                </a:cxn>
                <a:cxn ang="0">
                  <a:pos x="750" y="786"/>
                </a:cxn>
                <a:cxn ang="0">
                  <a:pos x="822" y="798"/>
                </a:cxn>
                <a:cxn ang="0">
                  <a:pos x="894" y="810"/>
                </a:cxn>
                <a:cxn ang="0">
                  <a:pos x="972" y="816"/>
                </a:cxn>
                <a:cxn ang="0">
                  <a:pos x="1050" y="828"/>
                </a:cxn>
                <a:cxn ang="0">
                  <a:pos x="1128" y="834"/>
                </a:cxn>
                <a:cxn ang="0">
                  <a:pos x="1212" y="840"/>
                </a:cxn>
                <a:cxn ang="0">
                  <a:pos x="1290" y="840"/>
                </a:cxn>
                <a:cxn ang="0">
                  <a:pos x="1374" y="846"/>
                </a:cxn>
                <a:cxn ang="0">
                  <a:pos x="1458" y="846"/>
                </a:cxn>
                <a:cxn ang="0">
                  <a:pos x="1542" y="852"/>
                </a:cxn>
                <a:cxn ang="0">
                  <a:pos x="1596" y="414"/>
                </a:cxn>
              </a:cxnLst>
              <a:rect l="0" t="0" r="r" b="b"/>
              <a:pathLst>
                <a:path w="1596" h="852">
                  <a:moveTo>
                    <a:pt x="1596" y="414"/>
                  </a:moveTo>
                  <a:lnTo>
                    <a:pt x="1572" y="414"/>
                  </a:lnTo>
                  <a:lnTo>
                    <a:pt x="1542" y="414"/>
                  </a:lnTo>
                  <a:lnTo>
                    <a:pt x="1512" y="414"/>
                  </a:lnTo>
                  <a:lnTo>
                    <a:pt x="1488" y="414"/>
                  </a:lnTo>
                  <a:lnTo>
                    <a:pt x="1458" y="408"/>
                  </a:lnTo>
                  <a:lnTo>
                    <a:pt x="1428" y="408"/>
                  </a:lnTo>
                  <a:lnTo>
                    <a:pt x="1404" y="408"/>
                  </a:lnTo>
                  <a:lnTo>
                    <a:pt x="1374" y="408"/>
                  </a:lnTo>
                  <a:lnTo>
                    <a:pt x="1350" y="408"/>
                  </a:lnTo>
                  <a:lnTo>
                    <a:pt x="1320" y="408"/>
                  </a:lnTo>
                  <a:lnTo>
                    <a:pt x="1290" y="402"/>
                  </a:lnTo>
                  <a:lnTo>
                    <a:pt x="1266" y="402"/>
                  </a:lnTo>
                  <a:lnTo>
                    <a:pt x="1236" y="402"/>
                  </a:lnTo>
                  <a:lnTo>
                    <a:pt x="1212" y="402"/>
                  </a:lnTo>
                  <a:lnTo>
                    <a:pt x="1182" y="396"/>
                  </a:lnTo>
                  <a:lnTo>
                    <a:pt x="1158" y="396"/>
                  </a:lnTo>
                  <a:lnTo>
                    <a:pt x="1128" y="396"/>
                  </a:lnTo>
                  <a:lnTo>
                    <a:pt x="1104" y="390"/>
                  </a:lnTo>
                  <a:lnTo>
                    <a:pt x="1074" y="390"/>
                  </a:lnTo>
                  <a:lnTo>
                    <a:pt x="1050" y="390"/>
                  </a:lnTo>
                  <a:lnTo>
                    <a:pt x="1026" y="384"/>
                  </a:lnTo>
                  <a:lnTo>
                    <a:pt x="996" y="384"/>
                  </a:lnTo>
                  <a:lnTo>
                    <a:pt x="972" y="378"/>
                  </a:lnTo>
                  <a:lnTo>
                    <a:pt x="948" y="378"/>
                  </a:lnTo>
                  <a:lnTo>
                    <a:pt x="924" y="372"/>
                  </a:lnTo>
                  <a:lnTo>
                    <a:pt x="894" y="372"/>
                  </a:lnTo>
                  <a:lnTo>
                    <a:pt x="870" y="366"/>
                  </a:lnTo>
                  <a:lnTo>
                    <a:pt x="846" y="366"/>
                  </a:lnTo>
                  <a:lnTo>
                    <a:pt x="822" y="360"/>
                  </a:lnTo>
                  <a:lnTo>
                    <a:pt x="798" y="360"/>
                  </a:lnTo>
                  <a:lnTo>
                    <a:pt x="774" y="354"/>
                  </a:lnTo>
                  <a:lnTo>
                    <a:pt x="750" y="348"/>
                  </a:lnTo>
                  <a:lnTo>
                    <a:pt x="726" y="348"/>
                  </a:lnTo>
                  <a:lnTo>
                    <a:pt x="702" y="342"/>
                  </a:lnTo>
                  <a:lnTo>
                    <a:pt x="678" y="336"/>
                  </a:lnTo>
                  <a:lnTo>
                    <a:pt x="660" y="336"/>
                  </a:lnTo>
                  <a:lnTo>
                    <a:pt x="636" y="330"/>
                  </a:lnTo>
                  <a:lnTo>
                    <a:pt x="612" y="324"/>
                  </a:lnTo>
                  <a:lnTo>
                    <a:pt x="594" y="318"/>
                  </a:lnTo>
                  <a:lnTo>
                    <a:pt x="570" y="318"/>
                  </a:lnTo>
                  <a:lnTo>
                    <a:pt x="546" y="312"/>
                  </a:lnTo>
                  <a:lnTo>
                    <a:pt x="528" y="306"/>
                  </a:lnTo>
                  <a:lnTo>
                    <a:pt x="504" y="300"/>
                  </a:lnTo>
                  <a:lnTo>
                    <a:pt x="486" y="294"/>
                  </a:lnTo>
                  <a:lnTo>
                    <a:pt x="468" y="294"/>
                  </a:lnTo>
                  <a:lnTo>
                    <a:pt x="450" y="288"/>
                  </a:lnTo>
                  <a:lnTo>
                    <a:pt x="426" y="282"/>
                  </a:lnTo>
                  <a:lnTo>
                    <a:pt x="408" y="276"/>
                  </a:lnTo>
                  <a:lnTo>
                    <a:pt x="390" y="270"/>
                  </a:lnTo>
                  <a:lnTo>
                    <a:pt x="372" y="264"/>
                  </a:lnTo>
                  <a:lnTo>
                    <a:pt x="354" y="258"/>
                  </a:lnTo>
                  <a:lnTo>
                    <a:pt x="336" y="252"/>
                  </a:lnTo>
                  <a:lnTo>
                    <a:pt x="318" y="246"/>
                  </a:lnTo>
                  <a:lnTo>
                    <a:pt x="306" y="240"/>
                  </a:lnTo>
                  <a:lnTo>
                    <a:pt x="288" y="234"/>
                  </a:lnTo>
                  <a:lnTo>
                    <a:pt x="270" y="228"/>
                  </a:lnTo>
                  <a:lnTo>
                    <a:pt x="258" y="222"/>
                  </a:lnTo>
                  <a:lnTo>
                    <a:pt x="240" y="216"/>
                  </a:lnTo>
                  <a:lnTo>
                    <a:pt x="228" y="210"/>
                  </a:lnTo>
                  <a:lnTo>
                    <a:pt x="210" y="204"/>
                  </a:lnTo>
                  <a:lnTo>
                    <a:pt x="198" y="198"/>
                  </a:lnTo>
                  <a:lnTo>
                    <a:pt x="186" y="192"/>
                  </a:lnTo>
                  <a:lnTo>
                    <a:pt x="174" y="186"/>
                  </a:lnTo>
                  <a:lnTo>
                    <a:pt x="162" y="180"/>
                  </a:lnTo>
                  <a:lnTo>
                    <a:pt x="150" y="174"/>
                  </a:lnTo>
                  <a:lnTo>
                    <a:pt x="138" y="168"/>
                  </a:lnTo>
                  <a:lnTo>
                    <a:pt x="126" y="162"/>
                  </a:lnTo>
                  <a:lnTo>
                    <a:pt x="114" y="156"/>
                  </a:lnTo>
                  <a:lnTo>
                    <a:pt x="102" y="144"/>
                  </a:lnTo>
                  <a:lnTo>
                    <a:pt x="96" y="138"/>
                  </a:lnTo>
                  <a:lnTo>
                    <a:pt x="84" y="132"/>
                  </a:lnTo>
                  <a:lnTo>
                    <a:pt x="78" y="126"/>
                  </a:lnTo>
                  <a:lnTo>
                    <a:pt x="66" y="120"/>
                  </a:lnTo>
                  <a:lnTo>
                    <a:pt x="60" y="114"/>
                  </a:lnTo>
                  <a:lnTo>
                    <a:pt x="54" y="108"/>
                  </a:lnTo>
                  <a:lnTo>
                    <a:pt x="48" y="96"/>
                  </a:lnTo>
                  <a:lnTo>
                    <a:pt x="42" y="90"/>
                  </a:lnTo>
                  <a:lnTo>
                    <a:pt x="36" y="84"/>
                  </a:lnTo>
                  <a:lnTo>
                    <a:pt x="30" y="78"/>
                  </a:lnTo>
                  <a:lnTo>
                    <a:pt x="24" y="72"/>
                  </a:lnTo>
                  <a:lnTo>
                    <a:pt x="18" y="66"/>
                  </a:lnTo>
                  <a:lnTo>
                    <a:pt x="12" y="54"/>
                  </a:lnTo>
                  <a:lnTo>
                    <a:pt x="12" y="48"/>
                  </a:lnTo>
                  <a:lnTo>
                    <a:pt x="6" y="42"/>
                  </a:lnTo>
                  <a:lnTo>
                    <a:pt x="6" y="36"/>
                  </a:lnTo>
                  <a:lnTo>
                    <a:pt x="0" y="30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438"/>
                  </a:lnTo>
                  <a:lnTo>
                    <a:pt x="0" y="444"/>
                  </a:lnTo>
                  <a:lnTo>
                    <a:pt x="0" y="450"/>
                  </a:lnTo>
                  <a:lnTo>
                    <a:pt x="0" y="456"/>
                  </a:lnTo>
                  <a:lnTo>
                    <a:pt x="0" y="468"/>
                  </a:lnTo>
                  <a:lnTo>
                    <a:pt x="6" y="474"/>
                  </a:lnTo>
                  <a:lnTo>
                    <a:pt x="6" y="480"/>
                  </a:lnTo>
                  <a:lnTo>
                    <a:pt x="12" y="486"/>
                  </a:lnTo>
                  <a:lnTo>
                    <a:pt x="12" y="492"/>
                  </a:lnTo>
                  <a:lnTo>
                    <a:pt x="18" y="504"/>
                  </a:lnTo>
                  <a:lnTo>
                    <a:pt x="24" y="510"/>
                  </a:lnTo>
                  <a:lnTo>
                    <a:pt x="30" y="516"/>
                  </a:lnTo>
                  <a:lnTo>
                    <a:pt x="36" y="522"/>
                  </a:lnTo>
                  <a:lnTo>
                    <a:pt x="42" y="528"/>
                  </a:lnTo>
                  <a:lnTo>
                    <a:pt x="48" y="534"/>
                  </a:lnTo>
                  <a:lnTo>
                    <a:pt x="54" y="546"/>
                  </a:lnTo>
                  <a:lnTo>
                    <a:pt x="60" y="552"/>
                  </a:lnTo>
                  <a:lnTo>
                    <a:pt x="66" y="558"/>
                  </a:lnTo>
                  <a:lnTo>
                    <a:pt x="78" y="564"/>
                  </a:lnTo>
                  <a:lnTo>
                    <a:pt x="84" y="570"/>
                  </a:lnTo>
                  <a:lnTo>
                    <a:pt x="96" y="576"/>
                  </a:lnTo>
                  <a:lnTo>
                    <a:pt x="102" y="582"/>
                  </a:lnTo>
                  <a:lnTo>
                    <a:pt x="114" y="594"/>
                  </a:lnTo>
                  <a:lnTo>
                    <a:pt x="126" y="600"/>
                  </a:lnTo>
                  <a:lnTo>
                    <a:pt x="138" y="606"/>
                  </a:lnTo>
                  <a:lnTo>
                    <a:pt x="150" y="612"/>
                  </a:lnTo>
                  <a:lnTo>
                    <a:pt x="162" y="618"/>
                  </a:lnTo>
                  <a:lnTo>
                    <a:pt x="174" y="624"/>
                  </a:lnTo>
                  <a:lnTo>
                    <a:pt x="186" y="630"/>
                  </a:lnTo>
                  <a:lnTo>
                    <a:pt x="198" y="636"/>
                  </a:lnTo>
                  <a:lnTo>
                    <a:pt x="210" y="642"/>
                  </a:lnTo>
                  <a:lnTo>
                    <a:pt x="228" y="648"/>
                  </a:lnTo>
                  <a:lnTo>
                    <a:pt x="240" y="654"/>
                  </a:lnTo>
                  <a:lnTo>
                    <a:pt x="258" y="660"/>
                  </a:lnTo>
                  <a:lnTo>
                    <a:pt x="270" y="666"/>
                  </a:lnTo>
                  <a:lnTo>
                    <a:pt x="288" y="672"/>
                  </a:lnTo>
                  <a:lnTo>
                    <a:pt x="306" y="678"/>
                  </a:lnTo>
                  <a:lnTo>
                    <a:pt x="318" y="684"/>
                  </a:lnTo>
                  <a:lnTo>
                    <a:pt x="336" y="690"/>
                  </a:lnTo>
                  <a:lnTo>
                    <a:pt x="354" y="696"/>
                  </a:lnTo>
                  <a:lnTo>
                    <a:pt x="372" y="702"/>
                  </a:lnTo>
                  <a:lnTo>
                    <a:pt x="390" y="708"/>
                  </a:lnTo>
                  <a:lnTo>
                    <a:pt x="408" y="714"/>
                  </a:lnTo>
                  <a:lnTo>
                    <a:pt x="426" y="720"/>
                  </a:lnTo>
                  <a:lnTo>
                    <a:pt x="450" y="726"/>
                  </a:lnTo>
                  <a:lnTo>
                    <a:pt x="468" y="732"/>
                  </a:lnTo>
                  <a:lnTo>
                    <a:pt x="486" y="732"/>
                  </a:lnTo>
                  <a:lnTo>
                    <a:pt x="504" y="738"/>
                  </a:lnTo>
                  <a:lnTo>
                    <a:pt x="528" y="744"/>
                  </a:lnTo>
                  <a:lnTo>
                    <a:pt x="546" y="750"/>
                  </a:lnTo>
                  <a:lnTo>
                    <a:pt x="570" y="756"/>
                  </a:lnTo>
                  <a:lnTo>
                    <a:pt x="594" y="756"/>
                  </a:lnTo>
                  <a:lnTo>
                    <a:pt x="612" y="762"/>
                  </a:lnTo>
                  <a:lnTo>
                    <a:pt x="636" y="768"/>
                  </a:lnTo>
                  <a:lnTo>
                    <a:pt x="660" y="774"/>
                  </a:lnTo>
                  <a:lnTo>
                    <a:pt x="678" y="774"/>
                  </a:lnTo>
                  <a:lnTo>
                    <a:pt x="702" y="780"/>
                  </a:lnTo>
                  <a:lnTo>
                    <a:pt x="726" y="786"/>
                  </a:lnTo>
                  <a:lnTo>
                    <a:pt x="750" y="786"/>
                  </a:lnTo>
                  <a:lnTo>
                    <a:pt x="774" y="792"/>
                  </a:lnTo>
                  <a:lnTo>
                    <a:pt x="798" y="798"/>
                  </a:lnTo>
                  <a:lnTo>
                    <a:pt x="822" y="798"/>
                  </a:lnTo>
                  <a:lnTo>
                    <a:pt x="846" y="804"/>
                  </a:lnTo>
                  <a:lnTo>
                    <a:pt x="870" y="804"/>
                  </a:lnTo>
                  <a:lnTo>
                    <a:pt x="894" y="810"/>
                  </a:lnTo>
                  <a:lnTo>
                    <a:pt x="924" y="810"/>
                  </a:lnTo>
                  <a:lnTo>
                    <a:pt x="948" y="816"/>
                  </a:lnTo>
                  <a:lnTo>
                    <a:pt x="972" y="816"/>
                  </a:lnTo>
                  <a:lnTo>
                    <a:pt x="996" y="822"/>
                  </a:lnTo>
                  <a:lnTo>
                    <a:pt x="1026" y="822"/>
                  </a:lnTo>
                  <a:lnTo>
                    <a:pt x="1050" y="828"/>
                  </a:lnTo>
                  <a:lnTo>
                    <a:pt x="1074" y="828"/>
                  </a:lnTo>
                  <a:lnTo>
                    <a:pt x="1104" y="828"/>
                  </a:lnTo>
                  <a:lnTo>
                    <a:pt x="1128" y="834"/>
                  </a:lnTo>
                  <a:lnTo>
                    <a:pt x="1158" y="834"/>
                  </a:lnTo>
                  <a:lnTo>
                    <a:pt x="1182" y="834"/>
                  </a:lnTo>
                  <a:lnTo>
                    <a:pt x="1212" y="840"/>
                  </a:lnTo>
                  <a:lnTo>
                    <a:pt x="1236" y="840"/>
                  </a:lnTo>
                  <a:lnTo>
                    <a:pt x="1266" y="840"/>
                  </a:lnTo>
                  <a:lnTo>
                    <a:pt x="1290" y="840"/>
                  </a:lnTo>
                  <a:lnTo>
                    <a:pt x="1320" y="846"/>
                  </a:lnTo>
                  <a:lnTo>
                    <a:pt x="1350" y="846"/>
                  </a:lnTo>
                  <a:lnTo>
                    <a:pt x="1374" y="846"/>
                  </a:lnTo>
                  <a:lnTo>
                    <a:pt x="1404" y="846"/>
                  </a:lnTo>
                  <a:lnTo>
                    <a:pt x="1428" y="846"/>
                  </a:lnTo>
                  <a:lnTo>
                    <a:pt x="1458" y="846"/>
                  </a:lnTo>
                  <a:lnTo>
                    <a:pt x="1488" y="852"/>
                  </a:lnTo>
                  <a:lnTo>
                    <a:pt x="1512" y="852"/>
                  </a:lnTo>
                  <a:lnTo>
                    <a:pt x="1542" y="852"/>
                  </a:lnTo>
                  <a:lnTo>
                    <a:pt x="1572" y="852"/>
                  </a:lnTo>
                  <a:lnTo>
                    <a:pt x="1596" y="852"/>
                  </a:lnTo>
                  <a:lnTo>
                    <a:pt x="1596" y="414"/>
                  </a:lnTo>
                  <a:close/>
                </a:path>
              </a:pathLst>
            </a:custGeom>
            <a:gradFill rotWithShape="1">
              <a:gsLst>
                <a:gs pos="0">
                  <a:srgbClr val="33CCFF"/>
                </a:gs>
                <a:gs pos="100000">
                  <a:srgbClr val="0066FF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8" name="Freeform 72"/>
            <p:cNvSpPr>
              <a:spLocks/>
            </p:cNvSpPr>
            <p:nvPr/>
          </p:nvSpPr>
          <p:spPr bwMode="auto">
            <a:xfrm>
              <a:off x="1278" y="1941"/>
              <a:ext cx="1596" cy="414"/>
            </a:xfrm>
            <a:custGeom>
              <a:avLst/>
              <a:gdLst/>
              <a:ahLst/>
              <a:cxnLst>
                <a:cxn ang="0">
                  <a:pos x="1572" y="414"/>
                </a:cxn>
                <a:cxn ang="0">
                  <a:pos x="1512" y="414"/>
                </a:cxn>
                <a:cxn ang="0">
                  <a:pos x="1458" y="408"/>
                </a:cxn>
                <a:cxn ang="0">
                  <a:pos x="1404" y="408"/>
                </a:cxn>
                <a:cxn ang="0">
                  <a:pos x="1350" y="408"/>
                </a:cxn>
                <a:cxn ang="0">
                  <a:pos x="1290" y="402"/>
                </a:cxn>
                <a:cxn ang="0">
                  <a:pos x="1236" y="402"/>
                </a:cxn>
                <a:cxn ang="0">
                  <a:pos x="1182" y="396"/>
                </a:cxn>
                <a:cxn ang="0">
                  <a:pos x="1128" y="396"/>
                </a:cxn>
                <a:cxn ang="0">
                  <a:pos x="1074" y="390"/>
                </a:cxn>
                <a:cxn ang="0">
                  <a:pos x="1026" y="384"/>
                </a:cxn>
                <a:cxn ang="0">
                  <a:pos x="972" y="378"/>
                </a:cxn>
                <a:cxn ang="0">
                  <a:pos x="924" y="372"/>
                </a:cxn>
                <a:cxn ang="0">
                  <a:pos x="870" y="366"/>
                </a:cxn>
                <a:cxn ang="0">
                  <a:pos x="822" y="360"/>
                </a:cxn>
                <a:cxn ang="0">
                  <a:pos x="774" y="354"/>
                </a:cxn>
                <a:cxn ang="0">
                  <a:pos x="726" y="348"/>
                </a:cxn>
                <a:cxn ang="0">
                  <a:pos x="678" y="336"/>
                </a:cxn>
                <a:cxn ang="0">
                  <a:pos x="636" y="330"/>
                </a:cxn>
                <a:cxn ang="0">
                  <a:pos x="594" y="318"/>
                </a:cxn>
                <a:cxn ang="0">
                  <a:pos x="546" y="312"/>
                </a:cxn>
                <a:cxn ang="0">
                  <a:pos x="504" y="300"/>
                </a:cxn>
                <a:cxn ang="0">
                  <a:pos x="468" y="294"/>
                </a:cxn>
                <a:cxn ang="0">
                  <a:pos x="426" y="282"/>
                </a:cxn>
                <a:cxn ang="0">
                  <a:pos x="390" y="270"/>
                </a:cxn>
                <a:cxn ang="0">
                  <a:pos x="354" y="258"/>
                </a:cxn>
                <a:cxn ang="0">
                  <a:pos x="318" y="246"/>
                </a:cxn>
                <a:cxn ang="0">
                  <a:pos x="288" y="234"/>
                </a:cxn>
                <a:cxn ang="0">
                  <a:pos x="258" y="222"/>
                </a:cxn>
                <a:cxn ang="0">
                  <a:pos x="228" y="210"/>
                </a:cxn>
                <a:cxn ang="0">
                  <a:pos x="198" y="198"/>
                </a:cxn>
                <a:cxn ang="0">
                  <a:pos x="174" y="186"/>
                </a:cxn>
                <a:cxn ang="0">
                  <a:pos x="150" y="174"/>
                </a:cxn>
                <a:cxn ang="0">
                  <a:pos x="126" y="162"/>
                </a:cxn>
                <a:cxn ang="0">
                  <a:pos x="102" y="144"/>
                </a:cxn>
                <a:cxn ang="0">
                  <a:pos x="84" y="132"/>
                </a:cxn>
                <a:cxn ang="0">
                  <a:pos x="66" y="120"/>
                </a:cxn>
                <a:cxn ang="0">
                  <a:pos x="54" y="108"/>
                </a:cxn>
                <a:cxn ang="0">
                  <a:pos x="42" y="90"/>
                </a:cxn>
                <a:cxn ang="0">
                  <a:pos x="30" y="78"/>
                </a:cxn>
                <a:cxn ang="0">
                  <a:pos x="18" y="66"/>
                </a:cxn>
                <a:cxn ang="0">
                  <a:pos x="12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6"/>
                </a:cxn>
                <a:cxn ang="0">
                  <a:pos x="1596" y="0"/>
                </a:cxn>
              </a:cxnLst>
              <a:rect l="0" t="0" r="r" b="b"/>
              <a:pathLst>
                <a:path w="1596" h="414">
                  <a:moveTo>
                    <a:pt x="1596" y="414"/>
                  </a:moveTo>
                  <a:lnTo>
                    <a:pt x="1572" y="414"/>
                  </a:lnTo>
                  <a:lnTo>
                    <a:pt x="1542" y="414"/>
                  </a:lnTo>
                  <a:lnTo>
                    <a:pt x="1512" y="414"/>
                  </a:lnTo>
                  <a:lnTo>
                    <a:pt x="1488" y="414"/>
                  </a:lnTo>
                  <a:lnTo>
                    <a:pt x="1458" y="408"/>
                  </a:lnTo>
                  <a:lnTo>
                    <a:pt x="1428" y="408"/>
                  </a:lnTo>
                  <a:lnTo>
                    <a:pt x="1404" y="408"/>
                  </a:lnTo>
                  <a:lnTo>
                    <a:pt x="1374" y="408"/>
                  </a:lnTo>
                  <a:lnTo>
                    <a:pt x="1350" y="408"/>
                  </a:lnTo>
                  <a:lnTo>
                    <a:pt x="1320" y="408"/>
                  </a:lnTo>
                  <a:lnTo>
                    <a:pt x="1290" y="402"/>
                  </a:lnTo>
                  <a:lnTo>
                    <a:pt x="1266" y="402"/>
                  </a:lnTo>
                  <a:lnTo>
                    <a:pt x="1236" y="402"/>
                  </a:lnTo>
                  <a:lnTo>
                    <a:pt x="1212" y="402"/>
                  </a:lnTo>
                  <a:lnTo>
                    <a:pt x="1182" y="396"/>
                  </a:lnTo>
                  <a:lnTo>
                    <a:pt x="1158" y="396"/>
                  </a:lnTo>
                  <a:lnTo>
                    <a:pt x="1128" y="396"/>
                  </a:lnTo>
                  <a:lnTo>
                    <a:pt x="1104" y="390"/>
                  </a:lnTo>
                  <a:lnTo>
                    <a:pt x="1074" y="390"/>
                  </a:lnTo>
                  <a:lnTo>
                    <a:pt x="1050" y="390"/>
                  </a:lnTo>
                  <a:lnTo>
                    <a:pt x="1026" y="384"/>
                  </a:lnTo>
                  <a:lnTo>
                    <a:pt x="996" y="384"/>
                  </a:lnTo>
                  <a:lnTo>
                    <a:pt x="972" y="378"/>
                  </a:lnTo>
                  <a:lnTo>
                    <a:pt x="948" y="378"/>
                  </a:lnTo>
                  <a:lnTo>
                    <a:pt x="924" y="372"/>
                  </a:lnTo>
                  <a:lnTo>
                    <a:pt x="894" y="372"/>
                  </a:lnTo>
                  <a:lnTo>
                    <a:pt x="870" y="366"/>
                  </a:lnTo>
                  <a:lnTo>
                    <a:pt x="846" y="366"/>
                  </a:lnTo>
                  <a:lnTo>
                    <a:pt x="822" y="360"/>
                  </a:lnTo>
                  <a:lnTo>
                    <a:pt x="798" y="360"/>
                  </a:lnTo>
                  <a:lnTo>
                    <a:pt x="774" y="354"/>
                  </a:lnTo>
                  <a:lnTo>
                    <a:pt x="750" y="348"/>
                  </a:lnTo>
                  <a:lnTo>
                    <a:pt x="726" y="348"/>
                  </a:lnTo>
                  <a:lnTo>
                    <a:pt x="702" y="342"/>
                  </a:lnTo>
                  <a:lnTo>
                    <a:pt x="678" y="336"/>
                  </a:lnTo>
                  <a:lnTo>
                    <a:pt x="660" y="336"/>
                  </a:lnTo>
                  <a:lnTo>
                    <a:pt x="636" y="330"/>
                  </a:lnTo>
                  <a:lnTo>
                    <a:pt x="612" y="324"/>
                  </a:lnTo>
                  <a:lnTo>
                    <a:pt x="594" y="318"/>
                  </a:lnTo>
                  <a:lnTo>
                    <a:pt x="570" y="318"/>
                  </a:lnTo>
                  <a:lnTo>
                    <a:pt x="546" y="312"/>
                  </a:lnTo>
                  <a:lnTo>
                    <a:pt x="528" y="306"/>
                  </a:lnTo>
                  <a:lnTo>
                    <a:pt x="504" y="300"/>
                  </a:lnTo>
                  <a:lnTo>
                    <a:pt x="486" y="294"/>
                  </a:lnTo>
                  <a:lnTo>
                    <a:pt x="468" y="294"/>
                  </a:lnTo>
                  <a:lnTo>
                    <a:pt x="450" y="288"/>
                  </a:lnTo>
                  <a:lnTo>
                    <a:pt x="426" y="282"/>
                  </a:lnTo>
                  <a:lnTo>
                    <a:pt x="408" y="276"/>
                  </a:lnTo>
                  <a:lnTo>
                    <a:pt x="390" y="270"/>
                  </a:lnTo>
                  <a:lnTo>
                    <a:pt x="372" y="264"/>
                  </a:lnTo>
                  <a:lnTo>
                    <a:pt x="354" y="258"/>
                  </a:lnTo>
                  <a:lnTo>
                    <a:pt x="336" y="252"/>
                  </a:lnTo>
                  <a:lnTo>
                    <a:pt x="318" y="246"/>
                  </a:lnTo>
                  <a:lnTo>
                    <a:pt x="306" y="240"/>
                  </a:lnTo>
                  <a:lnTo>
                    <a:pt x="288" y="234"/>
                  </a:lnTo>
                  <a:lnTo>
                    <a:pt x="270" y="228"/>
                  </a:lnTo>
                  <a:lnTo>
                    <a:pt x="258" y="222"/>
                  </a:lnTo>
                  <a:lnTo>
                    <a:pt x="240" y="216"/>
                  </a:lnTo>
                  <a:lnTo>
                    <a:pt x="228" y="210"/>
                  </a:lnTo>
                  <a:lnTo>
                    <a:pt x="210" y="204"/>
                  </a:lnTo>
                  <a:lnTo>
                    <a:pt x="198" y="198"/>
                  </a:lnTo>
                  <a:lnTo>
                    <a:pt x="186" y="192"/>
                  </a:lnTo>
                  <a:lnTo>
                    <a:pt x="174" y="186"/>
                  </a:lnTo>
                  <a:lnTo>
                    <a:pt x="162" y="180"/>
                  </a:lnTo>
                  <a:lnTo>
                    <a:pt x="150" y="174"/>
                  </a:lnTo>
                  <a:lnTo>
                    <a:pt x="138" y="168"/>
                  </a:lnTo>
                  <a:lnTo>
                    <a:pt x="126" y="162"/>
                  </a:lnTo>
                  <a:lnTo>
                    <a:pt x="114" y="156"/>
                  </a:lnTo>
                  <a:lnTo>
                    <a:pt x="102" y="144"/>
                  </a:lnTo>
                  <a:lnTo>
                    <a:pt x="96" y="138"/>
                  </a:lnTo>
                  <a:lnTo>
                    <a:pt x="84" y="132"/>
                  </a:lnTo>
                  <a:lnTo>
                    <a:pt x="78" y="126"/>
                  </a:lnTo>
                  <a:lnTo>
                    <a:pt x="66" y="120"/>
                  </a:lnTo>
                  <a:lnTo>
                    <a:pt x="60" y="114"/>
                  </a:lnTo>
                  <a:lnTo>
                    <a:pt x="54" y="108"/>
                  </a:lnTo>
                  <a:lnTo>
                    <a:pt x="48" y="96"/>
                  </a:lnTo>
                  <a:lnTo>
                    <a:pt x="42" y="90"/>
                  </a:lnTo>
                  <a:lnTo>
                    <a:pt x="36" y="84"/>
                  </a:lnTo>
                  <a:lnTo>
                    <a:pt x="30" y="78"/>
                  </a:lnTo>
                  <a:lnTo>
                    <a:pt x="24" y="72"/>
                  </a:lnTo>
                  <a:lnTo>
                    <a:pt x="18" y="66"/>
                  </a:lnTo>
                  <a:lnTo>
                    <a:pt x="12" y="54"/>
                  </a:lnTo>
                  <a:lnTo>
                    <a:pt x="12" y="48"/>
                  </a:lnTo>
                  <a:lnTo>
                    <a:pt x="6" y="42"/>
                  </a:lnTo>
                  <a:lnTo>
                    <a:pt x="6" y="36"/>
                  </a:lnTo>
                  <a:lnTo>
                    <a:pt x="0" y="30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0"/>
                  </a:lnTo>
                  <a:lnTo>
                    <a:pt x="1596" y="0"/>
                  </a:lnTo>
                  <a:lnTo>
                    <a:pt x="1596" y="414"/>
                  </a:lnTo>
                  <a:close/>
                </a:path>
              </a:pathLst>
            </a:custGeom>
            <a:gradFill rotWithShape="1">
              <a:gsLst>
                <a:gs pos="0">
                  <a:srgbClr val="33CCFF"/>
                </a:gs>
                <a:gs pos="100000">
                  <a:srgbClr val="0066FF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3" name="Group 63"/>
          <p:cNvGrpSpPr>
            <a:grpSpLocks/>
          </p:cNvGrpSpPr>
          <p:nvPr/>
        </p:nvGrpSpPr>
        <p:grpSpPr bwMode="auto">
          <a:xfrm>
            <a:off x="1208064" y="3798887"/>
            <a:ext cx="714380" cy="878382"/>
            <a:chOff x="2874" y="1941"/>
            <a:chExt cx="1602" cy="852"/>
          </a:xfrm>
        </p:grpSpPr>
        <p:sp>
          <p:nvSpPr>
            <p:cNvPr id="110" name="Freeform 64"/>
            <p:cNvSpPr>
              <a:spLocks/>
            </p:cNvSpPr>
            <p:nvPr/>
          </p:nvSpPr>
          <p:spPr bwMode="auto">
            <a:xfrm>
              <a:off x="2874" y="1941"/>
              <a:ext cx="1602" cy="852"/>
            </a:xfrm>
            <a:custGeom>
              <a:avLst/>
              <a:gdLst/>
              <a:ahLst/>
              <a:cxnLst>
                <a:cxn ang="0">
                  <a:pos x="1602" y="12"/>
                </a:cxn>
                <a:cxn ang="0">
                  <a:pos x="1596" y="36"/>
                </a:cxn>
                <a:cxn ang="0">
                  <a:pos x="1584" y="54"/>
                </a:cxn>
                <a:cxn ang="0">
                  <a:pos x="1572" y="78"/>
                </a:cxn>
                <a:cxn ang="0">
                  <a:pos x="1554" y="96"/>
                </a:cxn>
                <a:cxn ang="0">
                  <a:pos x="1530" y="120"/>
                </a:cxn>
                <a:cxn ang="0">
                  <a:pos x="1506" y="138"/>
                </a:cxn>
                <a:cxn ang="0">
                  <a:pos x="1476" y="162"/>
                </a:cxn>
                <a:cxn ang="0">
                  <a:pos x="1440" y="180"/>
                </a:cxn>
                <a:cxn ang="0">
                  <a:pos x="1398" y="198"/>
                </a:cxn>
                <a:cxn ang="0">
                  <a:pos x="1356" y="216"/>
                </a:cxn>
                <a:cxn ang="0">
                  <a:pos x="1314" y="234"/>
                </a:cxn>
                <a:cxn ang="0">
                  <a:pos x="1260" y="252"/>
                </a:cxn>
                <a:cxn ang="0">
                  <a:pos x="1206" y="270"/>
                </a:cxn>
                <a:cxn ang="0">
                  <a:pos x="1152" y="288"/>
                </a:cxn>
                <a:cxn ang="0">
                  <a:pos x="1092" y="300"/>
                </a:cxn>
                <a:cxn ang="0">
                  <a:pos x="1032" y="318"/>
                </a:cxn>
                <a:cxn ang="0">
                  <a:pos x="966" y="330"/>
                </a:cxn>
                <a:cxn ang="0">
                  <a:pos x="894" y="342"/>
                </a:cxn>
                <a:cxn ang="0">
                  <a:pos x="828" y="354"/>
                </a:cxn>
                <a:cxn ang="0">
                  <a:pos x="750" y="366"/>
                </a:cxn>
                <a:cxn ang="0">
                  <a:pos x="678" y="372"/>
                </a:cxn>
                <a:cxn ang="0">
                  <a:pos x="600" y="384"/>
                </a:cxn>
                <a:cxn ang="0">
                  <a:pos x="522" y="390"/>
                </a:cxn>
                <a:cxn ang="0">
                  <a:pos x="444" y="396"/>
                </a:cxn>
                <a:cxn ang="0">
                  <a:pos x="360" y="402"/>
                </a:cxn>
                <a:cxn ang="0">
                  <a:pos x="282" y="408"/>
                </a:cxn>
                <a:cxn ang="0">
                  <a:pos x="198" y="408"/>
                </a:cxn>
                <a:cxn ang="0">
                  <a:pos x="114" y="414"/>
                </a:cxn>
                <a:cxn ang="0">
                  <a:pos x="30" y="414"/>
                </a:cxn>
                <a:cxn ang="0">
                  <a:pos x="30" y="852"/>
                </a:cxn>
                <a:cxn ang="0">
                  <a:pos x="114" y="852"/>
                </a:cxn>
                <a:cxn ang="0">
                  <a:pos x="198" y="846"/>
                </a:cxn>
                <a:cxn ang="0">
                  <a:pos x="282" y="846"/>
                </a:cxn>
                <a:cxn ang="0">
                  <a:pos x="360" y="840"/>
                </a:cxn>
                <a:cxn ang="0">
                  <a:pos x="444" y="834"/>
                </a:cxn>
                <a:cxn ang="0">
                  <a:pos x="522" y="828"/>
                </a:cxn>
                <a:cxn ang="0">
                  <a:pos x="600" y="822"/>
                </a:cxn>
                <a:cxn ang="0">
                  <a:pos x="678" y="810"/>
                </a:cxn>
                <a:cxn ang="0">
                  <a:pos x="750" y="804"/>
                </a:cxn>
                <a:cxn ang="0">
                  <a:pos x="828" y="792"/>
                </a:cxn>
                <a:cxn ang="0">
                  <a:pos x="894" y="780"/>
                </a:cxn>
                <a:cxn ang="0">
                  <a:pos x="966" y="768"/>
                </a:cxn>
                <a:cxn ang="0">
                  <a:pos x="1032" y="756"/>
                </a:cxn>
                <a:cxn ang="0">
                  <a:pos x="1092" y="738"/>
                </a:cxn>
                <a:cxn ang="0">
                  <a:pos x="1152" y="726"/>
                </a:cxn>
                <a:cxn ang="0">
                  <a:pos x="1206" y="708"/>
                </a:cxn>
                <a:cxn ang="0">
                  <a:pos x="1260" y="690"/>
                </a:cxn>
                <a:cxn ang="0">
                  <a:pos x="1314" y="672"/>
                </a:cxn>
                <a:cxn ang="0">
                  <a:pos x="1356" y="654"/>
                </a:cxn>
                <a:cxn ang="0">
                  <a:pos x="1398" y="636"/>
                </a:cxn>
                <a:cxn ang="0">
                  <a:pos x="1440" y="618"/>
                </a:cxn>
                <a:cxn ang="0">
                  <a:pos x="1476" y="600"/>
                </a:cxn>
                <a:cxn ang="0">
                  <a:pos x="1506" y="576"/>
                </a:cxn>
                <a:cxn ang="0">
                  <a:pos x="1530" y="558"/>
                </a:cxn>
                <a:cxn ang="0">
                  <a:pos x="1554" y="534"/>
                </a:cxn>
                <a:cxn ang="0">
                  <a:pos x="1572" y="516"/>
                </a:cxn>
                <a:cxn ang="0">
                  <a:pos x="1584" y="492"/>
                </a:cxn>
                <a:cxn ang="0">
                  <a:pos x="1596" y="474"/>
                </a:cxn>
                <a:cxn ang="0">
                  <a:pos x="1602" y="450"/>
                </a:cxn>
                <a:cxn ang="0">
                  <a:pos x="1602" y="0"/>
                </a:cxn>
              </a:cxnLst>
              <a:rect l="0" t="0" r="r" b="b"/>
              <a:pathLst>
                <a:path w="1602" h="852">
                  <a:moveTo>
                    <a:pt x="1602" y="0"/>
                  </a:moveTo>
                  <a:lnTo>
                    <a:pt x="1602" y="6"/>
                  </a:lnTo>
                  <a:lnTo>
                    <a:pt x="1602" y="12"/>
                  </a:lnTo>
                  <a:lnTo>
                    <a:pt x="1596" y="18"/>
                  </a:lnTo>
                  <a:lnTo>
                    <a:pt x="1596" y="30"/>
                  </a:lnTo>
                  <a:lnTo>
                    <a:pt x="1596" y="36"/>
                  </a:lnTo>
                  <a:lnTo>
                    <a:pt x="1590" y="42"/>
                  </a:lnTo>
                  <a:lnTo>
                    <a:pt x="1590" y="48"/>
                  </a:lnTo>
                  <a:lnTo>
                    <a:pt x="1584" y="54"/>
                  </a:lnTo>
                  <a:lnTo>
                    <a:pt x="1578" y="66"/>
                  </a:lnTo>
                  <a:lnTo>
                    <a:pt x="1578" y="72"/>
                  </a:lnTo>
                  <a:lnTo>
                    <a:pt x="1572" y="78"/>
                  </a:lnTo>
                  <a:lnTo>
                    <a:pt x="1566" y="84"/>
                  </a:lnTo>
                  <a:lnTo>
                    <a:pt x="1560" y="90"/>
                  </a:lnTo>
                  <a:lnTo>
                    <a:pt x="1554" y="96"/>
                  </a:lnTo>
                  <a:lnTo>
                    <a:pt x="1548" y="108"/>
                  </a:lnTo>
                  <a:lnTo>
                    <a:pt x="1536" y="114"/>
                  </a:lnTo>
                  <a:lnTo>
                    <a:pt x="1530" y="120"/>
                  </a:lnTo>
                  <a:lnTo>
                    <a:pt x="1524" y="126"/>
                  </a:lnTo>
                  <a:lnTo>
                    <a:pt x="1512" y="132"/>
                  </a:lnTo>
                  <a:lnTo>
                    <a:pt x="1506" y="138"/>
                  </a:lnTo>
                  <a:lnTo>
                    <a:pt x="1494" y="144"/>
                  </a:lnTo>
                  <a:lnTo>
                    <a:pt x="1482" y="156"/>
                  </a:lnTo>
                  <a:lnTo>
                    <a:pt x="1476" y="162"/>
                  </a:lnTo>
                  <a:lnTo>
                    <a:pt x="1464" y="168"/>
                  </a:lnTo>
                  <a:lnTo>
                    <a:pt x="1452" y="174"/>
                  </a:lnTo>
                  <a:lnTo>
                    <a:pt x="1440" y="180"/>
                  </a:lnTo>
                  <a:lnTo>
                    <a:pt x="1428" y="186"/>
                  </a:lnTo>
                  <a:lnTo>
                    <a:pt x="1416" y="192"/>
                  </a:lnTo>
                  <a:lnTo>
                    <a:pt x="1398" y="198"/>
                  </a:lnTo>
                  <a:lnTo>
                    <a:pt x="1386" y="204"/>
                  </a:lnTo>
                  <a:lnTo>
                    <a:pt x="1374" y="210"/>
                  </a:lnTo>
                  <a:lnTo>
                    <a:pt x="1356" y="216"/>
                  </a:lnTo>
                  <a:lnTo>
                    <a:pt x="1344" y="222"/>
                  </a:lnTo>
                  <a:lnTo>
                    <a:pt x="1326" y="228"/>
                  </a:lnTo>
                  <a:lnTo>
                    <a:pt x="1314" y="234"/>
                  </a:lnTo>
                  <a:lnTo>
                    <a:pt x="1296" y="240"/>
                  </a:lnTo>
                  <a:lnTo>
                    <a:pt x="1278" y="246"/>
                  </a:lnTo>
                  <a:lnTo>
                    <a:pt x="1260" y="252"/>
                  </a:lnTo>
                  <a:lnTo>
                    <a:pt x="1242" y="258"/>
                  </a:lnTo>
                  <a:lnTo>
                    <a:pt x="1224" y="264"/>
                  </a:lnTo>
                  <a:lnTo>
                    <a:pt x="1206" y="270"/>
                  </a:lnTo>
                  <a:lnTo>
                    <a:pt x="1188" y="276"/>
                  </a:lnTo>
                  <a:lnTo>
                    <a:pt x="1170" y="282"/>
                  </a:lnTo>
                  <a:lnTo>
                    <a:pt x="1152" y="288"/>
                  </a:lnTo>
                  <a:lnTo>
                    <a:pt x="1134" y="294"/>
                  </a:lnTo>
                  <a:lnTo>
                    <a:pt x="1110" y="294"/>
                  </a:lnTo>
                  <a:lnTo>
                    <a:pt x="1092" y="300"/>
                  </a:lnTo>
                  <a:lnTo>
                    <a:pt x="1074" y="306"/>
                  </a:lnTo>
                  <a:lnTo>
                    <a:pt x="1050" y="312"/>
                  </a:lnTo>
                  <a:lnTo>
                    <a:pt x="1032" y="318"/>
                  </a:lnTo>
                  <a:lnTo>
                    <a:pt x="1008" y="318"/>
                  </a:lnTo>
                  <a:lnTo>
                    <a:pt x="984" y="324"/>
                  </a:lnTo>
                  <a:lnTo>
                    <a:pt x="966" y="330"/>
                  </a:lnTo>
                  <a:lnTo>
                    <a:pt x="942" y="336"/>
                  </a:lnTo>
                  <a:lnTo>
                    <a:pt x="918" y="336"/>
                  </a:lnTo>
                  <a:lnTo>
                    <a:pt x="894" y="342"/>
                  </a:lnTo>
                  <a:lnTo>
                    <a:pt x="870" y="348"/>
                  </a:lnTo>
                  <a:lnTo>
                    <a:pt x="846" y="348"/>
                  </a:lnTo>
                  <a:lnTo>
                    <a:pt x="828" y="354"/>
                  </a:lnTo>
                  <a:lnTo>
                    <a:pt x="804" y="360"/>
                  </a:lnTo>
                  <a:lnTo>
                    <a:pt x="774" y="360"/>
                  </a:lnTo>
                  <a:lnTo>
                    <a:pt x="750" y="366"/>
                  </a:lnTo>
                  <a:lnTo>
                    <a:pt x="726" y="366"/>
                  </a:lnTo>
                  <a:lnTo>
                    <a:pt x="702" y="372"/>
                  </a:lnTo>
                  <a:lnTo>
                    <a:pt x="678" y="372"/>
                  </a:lnTo>
                  <a:lnTo>
                    <a:pt x="654" y="378"/>
                  </a:lnTo>
                  <a:lnTo>
                    <a:pt x="624" y="378"/>
                  </a:lnTo>
                  <a:lnTo>
                    <a:pt x="600" y="384"/>
                  </a:lnTo>
                  <a:lnTo>
                    <a:pt x="576" y="384"/>
                  </a:lnTo>
                  <a:lnTo>
                    <a:pt x="546" y="390"/>
                  </a:lnTo>
                  <a:lnTo>
                    <a:pt x="522" y="390"/>
                  </a:lnTo>
                  <a:lnTo>
                    <a:pt x="498" y="390"/>
                  </a:lnTo>
                  <a:lnTo>
                    <a:pt x="468" y="396"/>
                  </a:lnTo>
                  <a:lnTo>
                    <a:pt x="444" y="396"/>
                  </a:lnTo>
                  <a:lnTo>
                    <a:pt x="414" y="396"/>
                  </a:lnTo>
                  <a:lnTo>
                    <a:pt x="390" y="402"/>
                  </a:lnTo>
                  <a:lnTo>
                    <a:pt x="360" y="402"/>
                  </a:lnTo>
                  <a:lnTo>
                    <a:pt x="336" y="402"/>
                  </a:lnTo>
                  <a:lnTo>
                    <a:pt x="306" y="402"/>
                  </a:lnTo>
                  <a:lnTo>
                    <a:pt x="282" y="408"/>
                  </a:lnTo>
                  <a:lnTo>
                    <a:pt x="252" y="408"/>
                  </a:lnTo>
                  <a:lnTo>
                    <a:pt x="222" y="408"/>
                  </a:lnTo>
                  <a:lnTo>
                    <a:pt x="198" y="408"/>
                  </a:lnTo>
                  <a:lnTo>
                    <a:pt x="168" y="408"/>
                  </a:lnTo>
                  <a:lnTo>
                    <a:pt x="138" y="408"/>
                  </a:lnTo>
                  <a:lnTo>
                    <a:pt x="114" y="414"/>
                  </a:lnTo>
                  <a:lnTo>
                    <a:pt x="84" y="414"/>
                  </a:lnTo>
                  <a:lnTo>
                    <a:pt x="60" y="414"/>
                  </a:lnTo>
                  <a:lnTo>
                    <a:pt x="30" y="414"/>
                  </a:lnTo>
                  <a:lnTo>
                    <a:pt x="0" y="414"/>
                  </a:lnTo>
                  <a:lnTo>
                    <a:pt x="0" y="852"/>
                  </a:lnTo>
                  <a:lnTo>
                    <a:pt x="30" y="852"/>
                  </a:lnTo>
                  <a:lnTo>
                    <a:pt x="60" y="852"/>
                  </a:lnTo>
                  <a:lnTo>
                    <a:pt x="84" y="852"/>
                  </a:lnTo>
                  <a:lnTo>
                    <a:pt x="114" y="852"/>
                  </a:lnTo>
                  <a:lnTo>
                    <a:pt x="138" y="846"/>
                  </a:lnTo>
                  <a:lnTo>
                    <a:pt x="168" y="846"/>
                  </a:lnTo>
                  <a:lnTo>
                    <a:pt x="198" y="846"/>
                  </a:lnTo>
                  <a:lnTo>
                    <a:pt x="222" y="846"/>
                  </a:lnTo>
                  <a:lnTo>
                    <a:pt x="252" y="846"/>
                  </a:lnTo>
                  <a:lnTo>
                    <a:pt x="282" y="846"/>
                  </a:lnTo>
                  <a:lnTo>
                    <a:pt x="306" y="840"/>
                  </a:lnTo>
                  <a:lnTo>
                    <a:pt x="336" y="840"/>
                  </a:lnTo>
                  <a:lnTo>
                    <a:pt x="360" y="840"/>
                  </a:lnTo>
                  <a:lnTo>
                    <a:pt x="390" y="840"/>
                  </a:lnTo>
                  <a:lnTo>
                    <a:pt x="414" y="834"/>
                  </a:lnTo>
                  <a:lnTo>
                    <a:pt x="444" y="834"/>
                  </a:lnTo>
                  <a:lnTo>
                    <a:pt x="468" y="834"/>
                  </a:lnTo>
                  <a:lnTo>
                    <a:pt x="498" y="828"/>
                  </a:lnTo>
                  <a:lnTo>
                    <a:pt x="522" y="828"/>
                  </a:lnTo>
                  <a:lnTo>
                    <a:pt x="546" y="828"/>
                  </a:lnTo>
                  <a:lnTo>
                    <a:pt x="576" y="822"/>
                  </a:lnTo>
                  <a:lnTo>
                    <a:pt x="600" y="822"/>
                  </a:lnTo>
                  <a:lnTo>
                    <a:pt x="624" y="816"/>
                  </a:lnTo>
                  <a:lnTo>
                    <a:pt x="654" y="816"/>
                  </a:lnTo>
                  <a:lnTo>
                    <a:pt x="678" y="810"/>
                  </a:lnTo>
                  <a:lnTo>
                    <a:pt x="702" y="810"/>
                  </a:lnTo>
                  <a:lnTo>
                    <a:pt x="726" y="804"/>
                  </a:lnTo>
                  <a:lnTo>
                    <a:pt x="750" y="804"/>
                  </a:lnTo>
                  <a:lnTo>
                    <a:pt x="774" y="798"/>
                  </a:lnTo>
                  <a:lnTo>
                    <a:pt x="804" y="798"/>
                  </a:lnTo>
                  <a:lnTo>
                    <a:pt x="828" y="792"/>
                  </a:lnTo>
                  <a:lnTo>
                    <a:pt x="846" y="786"/>
                  </a:lnTo>
                  <a:lnTo>
                    <a:pt x="870" y="786"/>
                  </a:lnTo>
                  <a:lnTo>
                    <a:pt x="894" y="780"/>
                  </a:lnTo>
                  <a:lnTo>
                    <a:pt x="918" y="774"/>
                  </a:lnTo>
                  <a:lnTo>
                    <a:pt x="942" y="774"/>
                  </a:lnTo>
                  <a:lnTo>
                    <a:pt x="966" y="768"/>
                  </a:lnTo>
                  <a:lnTo>
                    <a:pt x="984" y="762"/>
                  </a:lnTo>
                  <a:lnTo>
                    <a:pt x="1008" y="756"/>
                  </a:lnTo>
                  <a:lnTo>
                    <a:pt x="1032" y="756"/>
                  </a:lnTo>
                  <a:lnTo>
                    <a:pt x="1050" y="750"/>
                  </a:lnTo>
                  <a:lnTo>
                    <a:pt x="1074" y="744"/>
                  </a:lnTo>
                  <a:lnTo>
                    <a:pt x="1092" y="738"/>
                  </a:lnTo>
                  <a:lnTo>
                    <a:pt x="1110" y="732"/>
                  </a:lnTo>
                  <a:lnTo>
                    <a:pt x="1134" y="732"/>
                  </a:lnTo>
                  <a:lnTo>
                    <a:pt x="1152" y="726"/>
                  </a:lnTo>
                  <a:lnTo>
                    <a:pt x="1170" y="720"/>
                  </a:lnTo>
                  <a:lnTo>
                    <a:pt x="1188" y="714"/>
                  </a:lnTo>
                  <a:lnTo>
                    <a:pt x="1206" y="708"/>
                  </a:lnTo>
                  <a:lnTo>
                    <a:pt x="1224" y="702"/>
                  </a:lnTo>
                  <a:lnTo>
                    <a:pt x="1242" y="696"/>
                  </a:lnTo>
                  <a:lnTo>
                    <a:pt x="1260" y="690"/>
                  </a:lnTo>
                  <a:lnTo>
                    <a:pt x="1278" y="684"/>
                  </a:lnTo>
                  <a:lnTo>
                    <a:pt x="1296" y="678"/>
                  </a:lnTo>
                  <a:lnTo>
                    <a:pt x="1314" y="672"/>
                  </a:lnTo>
                  <a:lnTo>
                    <a:pt x="1326" y="666"/>
                  </a:lnTo>
                  <a:lnTo>
                    <a:pt x="1344" y="660"/>
                  </a:lnTo>
                  <a:lnTo>
                    <a:pt x="1356" y="654"/>
                  </a:lnTo>
                  <a:lnTo>
                    <a:pt x="1374" y="648"/>
                  </a:lnTo>
                  <a:lnTo>
                    <a:pt x="1386" y="642"/>
                  </a:lnTo>
                  <a:lnTo>
                    <a:pt x="1398" y="636"/>
                  </a:lnTo>
                  <a:lnTo>
                    <a:pt x="1416" y="630"/>
                  </a:lnTo>
                  <a:lnTo>
                    <a:pt x="1428" y="624"/>
                  </a:lnTo>
                  <a:lnTo>
                    <a:pt x="1440" y="618"/>
                  </a:lnTo>
                  <a:lnTo>
                    <a:pt x="1452" y="612"/>
                  </a:lnTo>
                  <a:lnTo>
                    <a:pt x="1464" y="606"/>
                  </a:lnTo>
                  <a:lnTo>
                    <a:pt x="1476" y="600"/>
                  </a:lnTo>
                  <a:lnTo>
                    <a:pt x="1482" y="594"/>
                  </a:lnTo>
                  <a:lnTo>
                    <a:pt x="1494" y="582"/>
                  </a:lnTo>
                  <a:lnTo>
                    <a:pt x="1506" y="576"/>
                  </a:lnTo>
                  <a:lnTo>
                    <a:pt x="1512" y="570"/>
                  </a:lnTo>
                  <a:lnTo>
                    <a:pt x="1524" y="564"/>
                  </a:lnTo>
                  <a:lnTo>
                    <a:pt x="1530" y="558"/>
                  </a:lnTo>
                  <a:lnTo>
                    <a:pt x="1536" y="552"/>
                  </a:lnTo>
                  <a:lnTo>
                    <a:pt x="1548" y="546"/>
                  </a:lnTo>
                  <a:lnTo>
                    <a:pt x="1554" y="534"/>
                  </a:lnTo>
                  <a:lnTo>
                    <a:pt x="1560" y="528"/>
                  </a:lnTo>
                  <a:lnTo>
                    <a:pt x="1566" y="522"/>
                  </a:lnTo>
                  <a:lnTo>
                    <a:pt x="1572" y="516"/>
                  </a:lnTo>
                  <a:lnTo>
                    <a:pt x="1578" y="510"/>
                  </a:lnTo>
                  <a:lnTo>
                    <a:pt x="1578" y="504"/>
                  </a:lnTo>
                  <a:lnTo>
                    <a:pt x="1584" y="492"/>
                  </a:lnTo>
                  <a:lnTo>
                    <a:pt x="1590" y="486"/>
                  </a:lnTo>
                  <a:lnTo>
                    <a:pt x="1590" y="480"/>
                  </a:lnTo>
                  <a:lnTo>
                    <a:pt x="1596" y="474"/>
                  </a:lnTo>
                  <a:lnTo>
                    <a:pt x="1596" y="468"/>
                  </a:lnTo>
                  <a:lnTo>
                    <a:pt x="1596" y="456"/>
                  </a:lnTo>
                  <a:lnTo>
                    <a:pt x="1602" y="450"/>
                  </a:lnTo>
                  <a:lnTo>
                    <a:pt x="1602" y="444"/>
                  </a:lnTo>
                  <a:lnTo>
                    <a:pt x="1602" y="438"/>
                  </a:lnTo>
                  <a:lnTo>
                    <a:pt x="1602" y="0"/>
                  </a:lnTo>
                  <a:close/>
                </a:path>
              </a:pathLst>
            </a:custGeom>
            <a:gradFill rotWithShape="1">
              <a:gsLst>
                <a:gs pos="0">
                  <a:srgbClr val="33CCFF"/>
                </a:gs>
                <a:gs pos="100000">
                  <a:srgbClr val="0066FF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1" name="Freeform 65"/>
            <p:cNvSpPr>
              <a:spLocks/>
            </p:cNvSpPr>
            <p:nvPr/>
          </p:nvSpPr>
          <p:spPr bwMode="auto">
            <a:xfrm>
              <a:off x="2874" y="1941"/>
              <a:ext cx="1602" cy="414"/>
            </a:xfrm>
            <a:custGeom>
              <a:avLst/>
              <a:gdLst/>
              <a:ahLst/>
              <a:cxnLst>
                <a:cxn ang="0">
                  <a:pos x="1602" y="6"/>
                </a:cxn>
                <a:cxn ang="0">
                  <a:pos x="1596" y="18"/>
                </a:cxn>
                <a:cxn ang="0">
                  <a:pos x="1596" y="36"/>
                </a:cxn>
                <a:cxn ang="0">
                  <a:pos x="1590" y="48"/>
                </a:cxn>
                <a:cxn ang="0">
                  <a:pos x="1578" y="66"/>
                </a:cxn>
                <a:cxn ang="0">
                  <a:pos x="1572" y="78"/>
                </a:cxn>
                <a:cxn ang="0">
                  <a:pos x="1560" y="90"/>
                </a:cxn>
                <a:cxn ang="0">
                  <a:pos x="1548" y="108"/>
                </a:cxn>
                <a:cxn ang="0">
                  <a:pos x="1530" y="120"/>
                </a:cxn>
                <a:cxn ang="0">
                  <a:pos x="1512" y="132"/>
                </a:cxn>
                <a:cxn ang="0">
                  <a:pos x="1494" y="144"/>
                </a:cxn>
                <a:cxn ang="0">
                  <a:pos x="1476" y="162"/>
                </a:cxn>
                <a:cxn ang="0">
                  <a:pos x="1452" y="174"/>
                </a:cxn>
                <a:cxn ang="0">
                  <a:pos x="1428" y="186"/>
                </a:cxn>
                <a:cxn ang="0">
                  <a:pos x="1398" y="198"/>
                </a:cxn>
                <a:cxn ang="0">
                  <a:pos x="1374" y="210"/>
                </a:cxn>
                <a:cxn ang="0">
                  <a:pos x="1344" y="222"/>
                </a:cxn>
                <a:cxn ang="0">
                  <a:pos x="1314" y="234"/>
                </a:cxn>
                <a:cxn ang="0">
                  <a:pos x="1278" y="246"/>
                </a:cxn>
                <a:cxn ang="0">
                  <a:pos x="1242" y="258"/>
                </a:cxn>
                <a:cxn ang="0">
                  <a:pos x="1206" y="270"/>
                </a:cxn>
                <a:cxn ang="0">
                  <a:pos x="1170" y="282"/>
                </a:cxn>
                <a:cxn ang="0">
                  <a:pos x="1134" y="294"/>
                </a:cxn>
                <a:cxn ang="0">
                  <a:pos x="1092" y="300"/>
                </a:cxn>
                <a:cxn ang="0">
                  <a:pos x="1050" y="312"/>
                </a:cxn>
                <a:cxn ang="0">
                  <a:pos x="1008" y="318"/>
                </a:cxn>
                <a:cxn ang="0">
                  <a:pos x="966" y="330"/>
                </a:cxn>
                <a:cxn ang="0">
                  <a:pos x="918" y="336"/>
                </a:cxn>
                <a:cxn ang="0">
                  <a:pos x="870" y="348"/>
                </a:cxn>
                <a:cxn ang="0">
                  <a:pos x="828" y="354"/>
                </a:cxn>
                <a:cxn ang="0">
                  <a:pos x="774" y="360"/>
                </a:cxn>
                <a:cxn ang="0">
                  <a:pos x="726" y="366"/>
                </a:cxn>
                <a:cxn ang="0">
                  <a:pos x="678" y="372"/>
                </a:cxn>
                <a:cxn ang="0">
                  <a:pos x="624" y="378"/>
                </a:cxn>
                <a:cxn ang="0">
                  <a:pos x="576" y="384"/>
                </a:cxn>
                <a:cxn ang="0">
                  <a:pos x="522" y="390"/>
                </a:cxn>
                <a:cxn ang="0">
                  <a:pos x="468" y="396"/>
                </a:cxn>
                <a:cxn ang="0">
                  <a:pos x="414" y="396"/>
                </a:cxn>
                <a:cxn ang="0">
                  <a:pos x="360" y="402"/>
                </a:cxn>
                <a:cxn ang="0">
                  <a:pos x="306" y="402"/>
                </a:cxn>
                <a:cxn ang="0">
                  <a:pos x="252" y="408"/>
                </a:cxn>
                <a:cxn ang="0">
                  <a:pos x="198" y="408"/>
                </a:cxn>
                <a:cxn ang="0">
                  <a:pos x="138" y="408"/>
                </a:cxn>
                <a:cxn ang="0">
                  <a:pos x="84" y="414"/>
                </a:cxn>
                <a:cxn ang="0">
                  <a:pos x="30" y="414"/>
                </a:cxn>
                <a:cxn ang="0">
                  <a:pos x="0" y="0"/>
                </a:cxn>
              </a:cxnLst>
              <a:rect l="0" t="0" r="r" b="b"/>
              <a:pathLst>
                <a:path w="1602" h="414">
                  <a:moveTo>
                    <a:pt x="1602" y="0"/>
                  </a:moveTo>
                  <a:lnTo>
                    <a:pt x="1602" y="6"/>
                  </a:lnTo>
                  <a:lnTo>
                    <a:pt x="1602" y="12"/>
                  </a:lnTo>
                  <a:lnTo>
                    <a:pt x="1596" y="18"/>
                  </a:lnTo>
                  <a:lnTo>
                    <a:pt x="1596" y="30"/>
                  </a:lnTo>
                  <a:lnTo>
                    <a:pt x="1596" y="36"/>
                  </a:lnTo>
                  <a:lnTo>
                    <a:pt x="1590" y="42"/>
                  </a:lnTo>
                  <a:lnTo>
                    <a:pt x="1590" y="48"/>
                  </a:lnTo>
                  <a:lnTo>
                    <a:pt x="1584" y="54"/>
                  </a:lnTo>
                  <a:lnTo>
                    <a:pt x="1578" y="66"/>
                  </a:lnTo>
                  <a:lnTo>
                    <a:pt x="1578" y="72"/>
                  </a:lnTo>
                  <a:lnTo>
                    <a:pt x="1572" y="78"/>
                  </a:lnTo>
                  <a:lnTo>
                    <a:pt x="1566" y="84"/>
                  </a:lnTo>
                  <a:lnTo>
                    <a:pt x="1560" y="90"/>
                  </a:lnTo>
                  <a:lnTo>
                    <a:pt x="1554" y="96"/>
                  </a:lnTo>
                  <a:lnTo>
                    <a:pt x="1548" y="108"/>
                  </a:lnTo>
                  <a:lnTo>
                    <a:pt x="1536" y="114"/>
                  </a:lnTo>
                  <a:lnTo>
                    <a:pt x="1530" y="120"/>
                  </a:lnTo>
                  <a:lnTo>
                    <a:pt x="1524" y="126"/>
                  </a:lnTo>
                  <a:lnTo>
                    <a:pt x="1512" y="132"/>
                  </a:lnTo>
                  <a:lnTo>
                    <a:pt x="1506" y="138"/>
                  </a:lnTo>
                  <a:lnTo>
                    <a:pt x="1494" y="144"/>
                  </a:lnTo>
                  <a:lnTo>
                    <a:pt x="1482" y="156"/>
                  </a:lnTo>
                  <a:lnTo>
                    <a:pt x="1476" y="162"/>
                  </a:lnTo>
                  <a:lnTo>
                    <a:pt x="1464" y="168"/>
                  </a:lnTo>
                  <a:lnTo>
                    <a:pt x="1452" y="174"/>
                  </a:lnTo>
                  <a:lnTo>
                    <a:pt x="1440" y="180"/>
                  </a:lnTo>
                  <a:lnTo>
                    <a:pt x="1428" y="186"/>
                  </a:lnTo>
                  <a:lnTo>
                    <a:pt x="1416" y="192"/>
                  </a:lnTo>
                  <a:lnTo>
                    <a:pt x="1398" y="198"/>
                  </a:lnTo>
                  <a:lnTo>
                    <a:pt x="1386" y="204"/>
                  </a:lnTo>
                  <a:lnTo>
                    <a:pt x="1374" y="210"/>
                  </a:lnTo>
                  <a:lnTo>
                    <a:pt x="1356" y="216"/>
                  </a:lnTo>
                  <a:lnTo>
                    <a:pt x="1344" y="222"/>
                  </a:lnTo>
                  <a:lnTo>
                    <a:pt x="1326" y="228"/>
                  </a:lnTo>
                  <a:lnTo>
                    <a:pt x="1314" y="234"/>
                  </a:lnTo>
                  <a:lnTo>
                    <a:pt x="1296" y="240"/>
                  </a:lnTo>
                  <a:lnTo>
                    <a:pt x="1278" y="246"/>
                  </a:lnTo>
                  <a:lnTo>
                    <a:pt x="1260" y="252"/>
                  </a:lnTo>
                  <a:lnTo>
                    <a:pt x="1242" y="258"/>
                  </a:lnTo>
                  <a:lnTo>
                    <a:pt x="1224" y="264"/>
                  </a:lnTo>
                  <a:lnTo>
                    <a:pt x="1206" y="270"/>
                  </a:lnTo>
                  <a:lnTo>
                    <a:pt x="1188" y="276"/>
                  </a:lnTo>
                  <a:lnTo>
                    <a:pt x="1170" y="282"/>
                  </a:lnTo>
                  <a:lnTo>
                    <a:pt x="1152" y="288"/>
                  </a:lnTo>
                  <a:lnTo>
                    <a:pt x="1134" y="294"/>
                  </a:lnTo>
                  <a:lnTo>
                    <a:pt x="1110" y="294"/>
                  </a:lnTo>
                  <a:lnTo>
                    <a:pt x="1092" y="300"/>
                  </a:lnTo>
                  <a:lnTo>
                    <a:pt x="1074" y="306"/>
                  </a:lnTo>
                  <a:lnTo>
                    <a:pt x="1050" y="312"/>
                  </a:lnTo>
                  <a:lnTo>
                    <a:pt x="1032" y="318"/>
                  </a:lnTo>
                  <a:lnTo>
                    <a:pt x="1008" y="318"/>
                  </a:lnTo>
                  <a:lnTo>
                    <a:pt x="984" y="324"/>
                  </a:lnTo>
                  <a:lnTo>
                    <a:pt x="966" y="330"/>
                  </a:lnTo>
                  <a:lnTo>
                    <a:pt x="942" y="336"/>
                  </a:lnTo>
                  <a:lnTo>
                    <a:pt x="918" y="336"/>
                  </a:lnTo>
                  <a:lnTo>
                    <a:pt x="894" y="342"/>
                  </a:lnTo>
                  <a:lnTo>
                    <a:pt x="870" y="348"/>
                  </a:lnTo>
                  <a:lnTo>
                    <a:pt x="846" y="348"/>
                  </a:lnTo>
                  <a:lnTo>
                    <a:pt x="828" y="354"/>
                  </a:lnTo>
                  <a:lnTo>
                    <a:pt x="804" y="360"/>
                  </a:lnTo>
                  <a:lnTo>
                    <a:pt x="774" y="360"/>
                  </a:lnTo>
                  <a:lnTo>
                    <a:pt x="750" y="366"/>
                  </a:lnTo>
                  <a:lnTo>
                    <a:pt x="726" y="366"/>
                  </a:lnTo>
                  <a:lnTo>
                    <a:pt x="702" y="372"/>
                  </a:lnTo>
                  <a:lnTo>
                    <a:pt x="678" y="372"/>
                  </a:lnTo>
                  <a:lnTo>
                    <a:pt x="654" y="378"/>
                  </a:lnTo>
                  <a:lnTo>
                    <a:pt x="624" y="378"/>
                  </a:lnTo>
                  <a:lnTo>
                    <a:pt x="600" y="384"/>
                  </a:lnTo>
                  <a:lnTo>
                    <a:pt x="576" y="384"/>
                  </a:lnTo>
                  <a:lnTo>
                    <a:pt x="546" y="390"/>
                  </a:lnTo>
                  <a:lnTo>
                    <a:pt x="522" y="390"/>
                  </a:lnTo>
                  <a:lnTo>
                    <a:pt x="498" y="390"/>
                  </a:lnTo>
                  <a:lnTo>
                    <a:pt x="468" y="396"/>
                  </a:lnTo>
                  <a:lnTo>
                    <a:pt x="444" y="396"/>
                  </a:lnTo>
                  <a:lnTo>
                    <a:pt x="414" y="396"/>
                  </a:lnTo>
                  <a:lnTo>
                    <a:pt x="390" y="402"/>
                  </a:lnTo>
                  <a:lnTo>
                    <a:pt x="360" y="402"/>
                  </a:lnTo>
                  <a:lnTo>
                    <a:pt x="336" y="402"/>
                  </a:lnTo>
                  <a:lnTo>
                    <a:pt x="306" y="402"/>
                  </a:lnTo>
                  <a:lnTo>
                    <a:pt x="282" y="408"/>
                  </a:lnTo>
                  <a:lnTo>
                    <a:pt x="252" y="408"/>
                  </a:lnTo>
                  <a:lnTo>
                    <a:pt x="222" y="408"/>
                  </a:lnTo>
                  <a:lnTo>
                    <a:pt x="198" y="408"/>
                  </a:lnTo>
                  <a:lnTo>
                    <a:pt x="168" y="408"/>
                  </a:lnTo>
                  <a:lnTo>
                    <a:pt x="138" y="408"/>
                  </a:lnTo>
                  <a:lnTo>
                    <a:pt x="114" y="414"/>
                  </a:lnTo>
                  <a:lnTo>
                    <a:pt x="84" y="414"/>
                  </a:lnTo>
                  <a:lnTo>
                    <a:pt x="60" y="414"/>
                  </a:lnTo>
                  <a:lnTo>
                    <a:pt x="30" y="414"/>
                  </a:lnTo>
                  <a:lnTo>
                    <a:pt x="0" y="414"/>
                  </a:lnTo>
                  <a:lnTo>
                    <a:pt x="0" y="0"/>
                  </a:lnTo>
                  <a:lnTo>
                    <a:pt x="1602" y="0"/>
                  </a:lnTo>
                  <a:close/>
                </a:path>
              </a:pathLst>
            </a:custGeom>
            <a:gradFill rotWithShape="1">
              <a:gsLst>
                <a:gs pos="0">
                  <a:srgbClr val="33CCFF"/>
                </a:gs>
                <a:gs pos="100000">
                  <a:srgbClr val="0066FF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6" name="Group 86"/>
          <p:cNvGrpSpPr>
            <a:grpSpLocks/>
          </p:cNvGrpSpPr>
          <p:nvPr/>
        </p:nvGrpSpPr>
        <p:grpSpPr bwMode="auto">
          <a:xfrm>
            <a:off x="5500694" y="3429000"/>
            <a:ext cx="714380" cy="878381"/>
            <a:chOff x="2874" y="1527"/>
            <a:chExt cx="1602" cy="852"/>
          </a:xfrm>
        </p:grpSpPr>
        <p:sp>
          <p:nvSpPr>
            <p:cNvPr id="117" name="Rectangle 87"/>
            <p:cNvSpPr>
              <a:spLocks noChangeArrowheads="1"/>
            </p:cNvSpPr>
            <p:nvPr/>
          </p:nvSpPr>
          <p:spPr bwMode="auto">
            <a:xfrm>
              <a:off x="2874" y="1941"/>
              <a:ext cx="1596" cy="43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00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8" name="Freeform 88"/>
            <p:cNvSpPr>
              <a:spLocks/>
            </p:cNvSpPr>
            <p:nvPr/>
          </p:nvSpPr>
          <p:spPr bwMode="auto">
            <a:xfrm>
              <a:off x="2874" y="1527"/>
              <a:ext cx="1602" cy="41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84" y="0"/>
                </a:cxn>
                <a:cxn ang="0">
                  <a:pos x="138" y="0"/>
                </a:cxn>
                <a:cxn ang="0">
                  <a:pos x="198" y="0"/>
                </a:cxn>
                <a:cxn ang="0">
                  <a:pos x="252" y="6"/>
                </a:cxn>
                <a:cxn ang="0">
                  <a:pos x="306" y="6"/>
                </a:cxn>
                <a:cxn ang="0">
                  <a:pos x="360" y="12"/>
                </a:cxn>
                <a:cxn ang="0">
                  <a:pos x="414" y="12"/>
                </a:cxn>
                <a:cxn ang="0">
                  <a:pos x="468" y="18"/>
                </a:cxn>
                <a:cxn ang="0">
                  <a:pos x="522" y="24"/>
                </a:cxn>
                <a:cxn ang="0">
                  <a:pos x="576" y="24"/>
                </a:cxn>
                <a:cxn ang="0">
                  <a:pos x="624" y="30"/>
                </a:cxn>
                <a:cxn ang="0">
                  <a:pos x="678" y="36"/>
                </a:cxn>
                <a:cxn ang="0">
                  <a:pos x="726" y="42"/>
                </a:cxn>
                <a:cxn ang="0">
                  <a:pos x="774" y="48"/>
                </a:cxn>
                <a:cxn ang="0">
                  <a:pos x="828" y="60"/>
                </a:cxn>
                <a:cxn ang="0">
                  <a:pos x="870" y="66"/>
                </a:cxn>
                <a:cxn ang="0">
                  <a:pos x="918" y="72"/>
                </a:cxn>
                <a:cxn ang="0">
                  <a:pos x="966" y="84"/>
                </a:cxn>
                <a:cxn ang="0">
                  <a:pos x="1008" y="90"/>
                </a:cxn>
                <a:cxn ang="0">
                  <a:pos x="1050" y="102"/>
                </a:cxn>
                <a:cxn ang="0">
                  <a:pos x="1092" y="108"/>
                </a:cxn>
                <a:cxn ang="0">
                  <a:pos x="1134" y="120"/>
                </a:cxn>
                <a:cxn ang="0">
                  <a:pos x="1170" y="132"/>
                </a:cxn>
                <a:cxn ang="0">
                  <a:pos x="1206" y="138"/>
                </a:cxn>
                <a:cxn ang="0">
                  <a:pos x="1242" y="150"/>
                </a:cxn>
                <a:cxn ang="0">
                  <a:pos x="1278" y="162"/>
                </a:cxn>
                <a:cxn ang="0">
                  <a:pos x="1314" y="174"/>
                </a:cxn>
                <a:cxn ang="0">
                  <a:pos x="1344" y="186"/>
                </a:cxn>
                <a:cxn ang="0">
                  <a:pos x="1374" y="198"/>
                </a:cxn>
                <a:cxn ang="0">
                  <a:pos x="1398" y="210"/>
                </a:cxn>
                <a:cxn ang="0">
                  <a:pos x="1428" y="222"/>
                </a:cxn>
                <a:cxn ang="0">
                  <a:pos x="1452" y="240"/>
                </a:cxn>
                <a:cxn ang="0">
                  <a:pos x="1476" y="252"/>
                </a:cxn>
                <a:cxn ang="0">
                  <a:pos x="1494" y="264"/>
                </a:cxn>
                <a:cxn ang="0">
                  <a:pos x="1512" y="276"/>
                </a:cxn>
                <a:cxn ang="0">
                  <a:pos x="1530" y="294"/>
                </a:cxn>
                <a:cxn ang="0">
                  <a:pos x="1548" y="306"/>
                </a:cxn>
                <a:cxn ang="0">
                  <a:pos x="1560" y="318"/>
                </a:cxn>
                <a:cxn ang="0">
                  <a:pos x="1572" y="336"/>
                </a:cxn>
                <a:cxn ang="0">
                  <a:pos x="1578" y="348"/>
                </a:cxn>
                <a:cxn ang="0">
                  <a:pos x="1590" y="360"/>
                </a:cxn>
                <a:cxn ang="0">
                  <a:pos x="1596" y="378"/>
                </a:cxn>
                <a:cxn ang="0">
                  <a:pos x="1596" y="390"/>
                </a:cxn>
                <a:cxn ang="0">
                  <a:pos x="1602" y="408"/>
                </a:cxn>
                <a:cxn ang="0">
                  <a:pos x="0" y="414"/>
                </a:cxn>
              </a:cxnLst>
              <a:rect l="0" t="0" r="r" b="b"/>
              <a:pathLst>
                <a:path w="1602" h="414">
                  <a:moveTo>
                    <a:pt x="0" y="0"/>
                  </a:moveTo>
                  <a:lnTo>
                    <a:pt x="30" y="0"/>
                  </a:lnTo>
                  <a:lnTo>
                    <a:pt x="60" y="0"/>
                  </a:lnTo>
                  <a:lnTo>
                    <a:pt x="84" y="0"/>
                  </a:lnTo>
                  <a:lnTo>
                    <a:pt x="114" y="0"/>
                  </a:lnTo>
                  <a:lnTo>
                    <a:pt x="138" y="0"/>
                  </a:lnTo>
                  <a:lnTo>
                    <a:pt x="168" y="0"/>
                  </a:lnTo>
                  <a:lnTo>
                    <a:pt x="198" y="0"/>
                  </a:lnTo>
                  <a:lnTo>
                    <a:pt x="222" y="0"/>
                  </a:lnTo>
                  <a:lnTo>
                    <a:pt x="252" y="6"/>
                  </a:lnTo>
                  <a:lnTo>
                    <a:pt x="282" y="6"/>
                  </a:lnTo>
                  <a:lnTo>
                    <a:pt x="306" y="6"/>
                  </a:lnTo>
                  <a:lnTo>
                    <a:pt x="336" y="6"/>
                  </a:lnTo>
                  <a:lnTo>
                    <a:pt x="360" y="12"/>
                  </a:lnTo>
                  <a:lnTo>
                    <a:pt x="390" y="12"/>
                  </a:lnTo>
                  <a:lnTo>
                    <a:pt x="414" y="12"/>
                  </a:lnTo>
                  <a:lnTo>
                    <a:pt x="444" y="12"/>
                  </a:lnTo>
                  <a:lnTo>
                    <a:pt x="468" y="18"/>
                  </a:lnTo>
                  <a:lnTo>
                    <a:pt x="498" y="18"/>
                  </a:lnTo>
                  <a:lnTo>
                    <a:pt x="522" y="24"/>
                  </a:lnTo>
                  <a:lnTo>
                    <a:pt x="546" y="24"/>
                  </a:lnTo>
                  <a:lnTo>
                    <a:pt x="576" y="24"/>
                  </a:lnTo>
                  <a:lnTo>
                    <a:pt x="600" y="30"/>
                  </a:lnTo>
                  <a:lnTo>
                    <a:pt x="624" y="30"/>
                  </a:lnTo>
                  <a:lnTo>
                    <a:pt x="654" y="36"/>
                  </a:lnTo>
                  <a:lnTo>
                    <a:pt x="678" y="36"/>
                  </a:lnTo>
                  <a:lnTo>
                    <a:pt x="702" y="42"/>
                  </a:lnTo>
                  <a:lnTo>
                    <a:pt x="726" y="42"/>
                  </a:lnTo>
                  <a:lnTo>
                    <a:pt x="750" y="48"/>
                  </a:lnTo>
                  <a:lnTo>
                    <a:pt x="774" y="48"/>
                  </a:lnTo>
                  <a:lnTo>
                    <a:pt x="804" y="54"/>
                  </a:lnTo>
                  <a:lnTo>
                    <a:pt x="828" y="60"/>
                  </a:lnTo>
                  <a:lnTo>
                    <a:pt x="846" y="60"/>
                  </a:lnTo>
                  <a:lnTo>
                    <a:pt x="870" y="66"/>
                  </a:lnTo>
                  <a:lnTo>
                    <a:pt x="894" y="72"/>
                  </a:lnTo>
                  <a:lnTo>
                    <a:pt x="918" y="72"/>
                  </a:lnTo>
                  <a:lnTo>
                    <a:pt x="942" y="78"/>
                  </a:lnTo>
                  <a:lnTo>
                    <a:pt x="966" y="84"/>
                  </a:lnTo>
                  <a:lnTo>
                    <a:pt x="984" y="84"/>
                  </a:lnTo>
                  <a:lnTo>
                    <a:pt x="1008" y="90"/>
                  </a:lnTo>
                  <a:lnTo>
                    <a:pt x="1032" y="96"/>
                  </a:lnTo>
                  <a:lnTo>
                    <a:pt x="1050" y="102"/>
                  </a:lnTo>
                  <a:lnTo>
                    <a:pt x="1074" y="102"/>
                  </a:lnTo>
                  <a:lnTo>
                    <a:pt x="1092" y="108"/>
                  </a:lnTo>
                  <a:lnTo>
                    <a:pt x="1110" y="114"/>
                  </a:lnTo>
                  <a:lnTo>
                    <a:pt x="1134" y="120"/>
                  </a:lnTo>
                  <a:lnTo>
                    <a:pt x="1152" y="126"/>
                  </a:lnTo>
                  <a:lnTo>
                    <a:pt x="1170" y="132"/>
                  </a:lnTo>
                  <a:lnTo>
                    <a:pt x="1188" y="138"/>
                  </a:lnTo>
                  <a:lnTo>
                    <a:pt x="1206" y="138"/>
                  </a:lnTo>
                  <a:lnTo>
                    <a:pt x="1224" y="144"/>
                  </a:lnTo>
                  <a:lnTo>
                    <a:pt x="1242" y="150"/>
                  </a:lnTo>
                  <a:lnTo>
                    <a:pt x="1260" y="156"/>
                  </a:lnTo>
                  <a:lnTo>
                    <a:pt x="1278" y="162"/>
                  </a:lnTo>
                  <a:lnTo>
                    <a:pt x="1296" y="168"/>
                  </a:lnTo>
                  <a:lnTo>
                    <a:pt x="1314" y="174"/>
                  </a:lnTo>
                  <a:lnTo>
                    <a:pt x="1326" y="180"/>
                  </a:lnTo>
                  <a:lnTo>
                    <a:pt x="1344" y="186"/>
                  </a:lnTo>
                  <a:lnTo>
                    <a:pt x="1356" y="192"/>
                  </a:lnTo>
                  <a:lnTo>
                    <a:pt x="1374" y="198"/>
                  </a:lnTo>
                  <a:lnTo>
                    <a:pt x="1386" y="204"/>
                  </a:lnTo>
                  <a:lnTo>
                    <a:pt x="1398" y="210"/>
                  </a:lnTo>
                  <a:lnTo>
                    <a:pt x="1416" y="216"/>
                  </a:lnTo>
                  <a:lnTo>
                    <a:pt x="1428" y="222"/>
                  </a:lnTo>
                  <a:lnTo>
                    <a:pt x="1440" y="234"/>
                  </a:lnTo>
                  <a:lnTo>
                    <a:pt x="1452" y="240"/>
                  </a:lnTo>
                  <a:lnTo>
                    <a:pt x="1464" y="246"/>
                  </a:lnTo>
                  <a:lnTo>
                    <a:pt x="1476" y="252"/>
                  </a:lnTo>
                  <a:lnTo>
                    <a:pt x="1482" y="258"/>
                  </a:lnTo>
                  <a:lnTo>
                    <a:pt x="1494" y="264"/>
                  </a:lnTo>
                  <a:lnTo>
                    <a:pt x="1506" y="270"/>
                  </a:lnTo>
                  <a:lnTo>
                    <a:pt x="1512" y="276"/>
                  </a:lnTo>
                  <a:lnTo>
                    <a:pt x="1524" y="282"/>
                  </a:lnTo>
                  <a:lnTo>
                    <a:pt x="1530" y="294"/>
                  </a:lnTo>
                  <a:lnTo>
                    <a:pt x="1536" y="300"/>
                  </a:lnTo>
                  <a:lnTo>
                    <a:pt x="1548" y="306"/>
                  </a:lnTo>
                  <a:lnTo>
                    <a:pt x="1554" y="312"/>
                  </a:lnTo>
                  <a:lnTo>
                    <a:pt x="1560" y="318"/>
                  </a:lnTo>
                  <a:lnTo>
                    <a:pt x="1566" y="324"/>
                  </a:lnTo>
                  <a:lnTo>
                    <a:pt x="1572" y="336"/>
                  </a:lnTo>
                  <a:lnTo>
                    <a:pt x="1578" y="342"/>
                  </a:lnTo>
                  <a:lnTo>
                    <a:pt x="1578" y="348"/>
                  </a:lnTo>
                  <a:lnTo>
                    <a:pt x="1584" y="354"/>
                  </a:lnTo>
                  <a:lnTo>
                    <a:pt x="1590" y="360"/>
                  </a:lnTo>
                  <a:lnTo>
                    <a:pt x="1590" y="372"/>
                  </a:lnTo>
                  <a:lnTo>
                    <a:pt x="1596" y="378"/>
                  </a:lnTo>
                  <a:lnTo>
                    <a:pt x="1596" y="384"/>
                  </a:lnTo>
                  <a:lnTo>
                    <a:pt x="1596" y="390"/>
                  </a:lnTo>
                  <a:lnTo>
                    <a:pt x="1602" y="396"/>
                  </a:lnTo>
                  <a:lnTo>
                    <a:pt x="1602" y="408"/>
                  </a:lnTo>
                  <a:lnTo>
                    <a:pt x="1602" y="414"/>
                  </a:lnTo>
                  <a:lnTo>
                    <a:pt x="0" y="414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7C80"/>
                </a:gs>
                <a:gs pos="100000">
                  <a:srgbClr val="FF00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9" name="Group 92"/>
          <p:cNvGrpSpPr>
            <a:grpSpLocks/>
          </p:cNvGrpSpPr>
          <p:nvPr/>
        </p:nvGrpSpPr>
        <p:grpSpPr bwMode="auto">
          <a:xfrm>
            <a:off x="5500694" y="3836502"/>
            <a:ext cx="714380" cy="878381"/>
            <a:chOff x="2874" y="1941"/>
            <a:chExt cx="1602" cy="852"/>
          </a:xfrm>
        </p:grpSpPr>
        <p:sp>
          <p:nvSpPr>
            <p:cNvPr id="115" name="Freeform 93"/>
            <p:cNvSpPr>
              <a:spLocks/>
            </p:cNvSpPr>
            <p:nvPr/>
          </p:nvSpPr>
          <p:spPr bwMode="auto">
            <a:xfrm>
              <a:off x="2874" y="1941"/>
              <a:ext cx="1602" cy="852"/>
            </a:xfrm>
            <a:custGeom>
              <a:avLst/>
              <a:gdLst/>
              <a:ahLst/>
              <a:cxnLst>
                <a:cxn ang="0">
                  <a:pos x="1602" y="12"/>
                </a:cxn>
                <a:cxn ang="0">
                  <a:pos x="1596" y="36"/>
                </a:cxn>
                <a:cxn ang="0">
                  <a:pos x="1584" y="54"/>
                </a:cxn>
                <a:cxn ang="0">
                  <a:pos x="1572" y="78"/>
                </a:cxn>
                <a:cxn ang="0">
                  <a:pos x="1554" y="96"/>
                </a:cxn>
                <a:cxn ang="0">
                  <a:pos x="1530" y="120"/>
                </a:cxn>
                <a:cxn ang="0">
                  <a:pos x="1506" y="138"/>
                </a:cxn>
                <a:cxn ang="0">
                  <a:pos x="1476" y="162"/>
                </a:cxn>
                <a:cxn ang="0">
                  <a:pos x="1440" y="180"/>
                </a:cxn>
                <a:cxn ang="0">
                  <a:pos x="1398" y="198"/>
                </a:cxn>
                <a:cxn ang="0">
                  <a:pos x="1356" y="216"/>
                </a:cxn>
                <a:cxn ang="0">
                  <a:pos x="1314" y="234"/>
                </a:cxn>
                <a:cxn ang="0">
                  <a:pos x="1260" y="252"/>
                </a:cxn>
                <a:cxn ang="0">
                  <a:pos x="1206" y="270"/>
                </a:cxn>
                <a:cxn ang="0">
                  <a:pos x="1152" y="288"/>
                </a:cxn>
                <a:cxn ang="0">
                  <a:pos x="1092" y="300"/>
                </a:cxn>
                <a:cxn ang="0">
                  <a:pos x="1032" y="318"/>
                </a:cxn>
                <a:cxn ang="0">
                  <a:pos x="966" y="330"/>
                </a:cxn>
                <a:cxn ang="0">
                  <a:pos x="894" y="342"/>
                </a:cxn>
                <a:cxn ang="0">
                  <a:pos x="828" y="354"/>
                </a:cxn>
                <a:cxn ang="0">
                  <a:pos x="750" y="366"/>
                </a:cxn>
                <a:cxn ang="0">
                  <a:pos x="678" y="372"/>
                </a:cxn>
                <a:cxn ang="0">
                  <a:pos x="600" y="384"/>
                </a:cxn>
                <a:cxn ang="0">
                  <a:pos x="522" y="390"/>
                </a:cxn>
                <a:cxn ang="0">
                  <a:pos x="444" y="396"/>
                </a:cxn>
                <a:cxn ang="0">
                  <a:pos x="360" y="402"/>
                </a:cxn>
                <a:cxn ang="0">
                  <a:pos x="282" y="408"/>
                </a:cxn>
                <a:cxn ang="0">
                  <a:pos x="198" y="408"/>
                </a:cxn>
                <a:cxn ang="0">
                  <a:pos x="114" y="414"/>
                </a:cxn>
                <a:cxn ang="0">
                  <a:pos x="30" y="414"/>
                </a:cxn>
                <a:cxn ang="0">
                  <a:pos x="30" y="852"/>
                </a:cxn>
                <a:cxn ang="0">
                  <a:pos x="114" y="852"/>
                </a:cxn>
                <a:cxn ang="0">
                  <a:pos x="198" y="846"/>
                </a:cxn>
                <a:cxn ang="0">
                  <a:pos x="282" y="846"/>
                </a:cxn>
                <a:cxn ang="0">
                  <a:pos x="360" y="840"/>
                </a:cxn>
                <a:cxn ang="0">
                  <a:pos x="444" y="834"/>
                </a:cxn>
                <a:cxn ang="0">
                  <a:pos x="522" y="828"/>
                </a:cxn>
                <a:cxn ang="0">
                  <a:pos x="600" y="822"/>
                </a:cxn>
                <a:cxn ang="0">
                  <a:pos x="678" y="810"/>
                </a:cxn>
                <a:cxn ang="0">
                  <a:pos x="750" y="804"/>
                </a:cxn>
                <a:cxn ang="0">
                  <a:pos x="828" y="792"/>
                </a:cxn>
                <a:cxn ang="0">
                  <a:pos x="894" y="780"/>
                </a:cxn>
                <a:cxn ang="0">
                  <a:pos x="966" y="768"/>
                </a:cxn>
                <a:cxn ang="0">
                  <a:pos x="1032" y="756"/>
                </a:cxn>
                <a:cxn ang="0">
                  <a:pos x="1092" y="738"/>
                </a:cxn>
                <a:cxn ang="0">
                  <a:pos x="1152" y="726"/>
                </a:cxn>
                <a:cxn ang="0">
                  <a:pos x="1206" y="708"/>
                </a:cxn>
                <a:cxn ang="0">
                  <a:pos x="1260" y="690"/>
                </a:cxn>
                <a:cxn ang="0">
                  <a:pos x="1314" y="672"/>
                </a:cxn>
                <a:cxn ang="0">
                  <a:pos x="1356" y="654"/>
                </a:cxn>
                <a:cxn ang="0">
                  <a:pos x="1398" y="636"/>
                </a:cxn>
                <a:cxn ang="0">
                  <a:pos x="1440" y="618"/>
                </a:cxn>
                <a:cxn ang="0">
                  <a:pos x="1476" y="600"/>
                </a:cxn>
                <a:cxn ang="0">
                  <a:pos x="1506" y="576"/>
                </a:cxn>
                <a:cxn ang="0">
                  <a:pos x="1530" y="558"/>
                </a:cxn>
                <a:cxn ang="0">
                  <a:pos x="1554" y="534"/>
                </a:cxn>
                <a:cxn ang="0">
                  <a:pos x="1572" y="516"/>
                </a:cxn>
                <a:cxn ang="0">
                  <a:pos x="1584" y="492"/>
                </a:cxn>
                <a:cxn ang="0">
                  <a:pos x="1596" y="474"/>
                </a:cxn>
                <a:cxn ang="0">
                  <a:pos x="1602" y="450"/>
                </a:cxn>
                <a:cxn ang="0">
                  <a:pos x="1602" y="0"/>
                </a:cxn>
              </a:cxnLst>
              <a:rect l="0" t="0" r="r" b="b"/>
              <a:pathLst>
                <a:path w="1602" h="852">
                  <a:moveTo>
                    <a:pt x="1602" y="0"/>
                  </a:moveTo>
                  <a:lnTo>
                    <a:pt x="1602" y="6"/>
                  </a:lnTo>
                  <a:lnTo>
                    <a:pt x="1602" y="12"/>
                  </a:lnTo>
                  <a:lnTo>
                    <a:pt x="1596" y="18"/>
                  </a:lnTo>
                  <a:lnTo>
                    <a:pt x="1596" y="30"/>
                  </a:lnTo>
                  <a:lnTo>
                    <a:pt x="1596" y="36"/>
                  </a:lnTo>
                  <a:lnTo>
                    <a:pt x="1590" y="42"/>
                  </a:lnTo>
                  <a:lnTo>
                    <a:pt x="1590" y="48"/>
                  </a:lnTo>
                  <a:lnTo>
                    <a:pt x="1584" y="54"/>
                  </a:lnTo>
                  <a:lnTo>
                    <a:pt x="1578" y="66"/>
                  </a:lnTo>
                  <a:lnTo>
                    <a:pt x="1578" y="72"/>
                  </a:lnTo>
                  <a:lnTo>
                    <a:pt x="1572" y="78"/>
                  </a:lnTo>
                  <a:lnTo>
                    <a:pt x="1566" y="84"/>
                  </a:lnTo>
                  <a:lnTo>
                    <a:pt x="1560" y="90"/>
                  </a:lnTo>
                  <a:lnTo>
                    <a:pt x="1554" y="96"/>
                  </a:lnTo>
                  <a:lnTo>
                    <a:pt x="1548" y="108"/>
                  </a:lnTo>
                  <a:lnTo>
                    <a:pt x="1536" y="114"/>
                  </a:lnTo>
                  <a:lnTo>
                    <a:pt x="1530" y="120"/>
                  </a:lnTo>
                  <a:lnTo>
                    <a:pt x="1524" y="126"/>
                  </a:lnTo>
                  <a:lnTo>
                    <a:pt x="1512" y="132"/>
                  </a:lnTo>
                  <a:lnTo>
                    <a:pt x="1506" y="138"/>
                  </a:lnTo>
                  <a:lnTo>
                    <a:pt x="1494" y="144"/>
                  </a:lnTo>
                  <a:lnTo>
                    <a:pt x="1482" y="156"/>
                  </a:lnTo>
                  <a:lnTo>
                    <a:pt x="1476" y="162"/>
                  </a:lnTo>
                  <a:lnTo>
                    <a:pt x="1464" y="168"/>
                  </a:lnTo>
                  <a:lnTo>
                    <a:pt x="1452" y="174"/>
                  </a:lnTo>
                  <a:lnTo>
                    <a:pt x="1440" y="180"/>
                  </a:lnTo>
                  <a:lnTo>
                    <a:pt x="1428" y="186"/>
                  </a:lnTo>
                  <a:lnTo>
                    <a:pt x="1416" y="192"/>
                  </a:lnTo>
                  <a:lnTo>
                    <a:pt x="1398" y="198"/>
                  </a:lnTo>
                  <a:lnTo>
                    <a:pt x="1386" y="204"/>
                  </a:lnTo>
                  <a:lnTo>
                    <a:pt x="1374" y="210"/>
                  </a:lnTo>
                  <a:lnTo>
                    <a:pt x="1356" y="216"/>
                  </a:lnTo>
                  <a:lnTo>
                    <a:pt x="1344" y="222"/>
                  </a:lnTo>
                  <a:lnTo>
                    <a:pt x="1326" y="228"/>
                  </a:lnTo>
                  <a:lnTo>
                    <a:pt x="1314" y="234"/>
                  </a:lnTo>
                  <a:lnTo>
                    <a:pt x="1296" y="240"/>
                  </a:lnTo>
                  <a:lnTo>
                    <a:pt x="1278" y="246"/>
                  </a:lnTo>
                  <a:lnTo>
                    <a:pt x="1260" y="252"/>
                  </a:lnTo>
                  <a:lnTo>
                    <a:pt x="1242" y="258"/>
                  </a:lnTo>
                  <a:lnTo>
                    <a:pt x="1224" y="264"/>
                  </a:lnTo>
                  <a:lnTo>
                    <a:pt x="1206" y="270"/>
                  </a:lnTo>
                  <a:lnTo>
                    <a:pt x="1188" y="276"/>
                  </a:lnTo>
                  <a:lnTo>
                    <a:pt x="1170" y="282"/>
                  </a:lnTo>
                  <a:lnTo>
                    <a:pt x="1152" y="288"/>
                  </a:lnTo>
                  <a:lnTo>
                    <a:pt x="1134" y="294"/>
                  </a:lnTo>
                  <a:lnTo>
                    <a:pt x="1110" y="294"/>
                  </a:lnTo>
                  <a:lnTo>
                    <a:pt x="1092" y="300"/>
                  </a:lnTo>
                  <a:lnTo>
                    <a:pt x="1074" y="306"/>
                  </a:lnTo>
                  <a:lnTo>
                    <a:pt x="1050" y="312"/>
                  </a:lnTo>
                  <a:lnTo>
                    <a:pt x="1032" y="318"/>
                  </a:lnTo>
                  <a:lnTo>
                    <a:pt x="1008" y="318"/>
                  </a:lnTo>
                  <a:lnTo>
                    <a:pt x="984" y="324"/>
                  </a:lnTo>
                  <a:lnTo>
                    <a:pt x="966" y="330"/>
                  </a:lnTo>
                  <a:lnTo>
                    <a:pt x="942" y="336"/>
                  </a:lnTo>
                  <a:lnTo>
                    <a:pt x="918" y="336"/>
                  </a:lnTo>
                  <a:lnTo>
                    <a:pt x="894" y="342"/>
                  </a:lnTo>
                  <a:lnTo>
                    <a:pt x="870" y="348"/>
                  </a:lnTo>
                  <a:lnTo>
                    <a:pt x="846" y="348"/>
                  </a:lnTo>
                  <a:lnTo>
                    <a:pt x="828" y="354"/>
                  </a:lnTo>
                  <a:lnTo>
                    <a:pt x="804" y="360"/>
                  </a:lnTo>
                  <a:lnTo>
                    <a:pt x="774" y="360"/>
                  </a:lnTo>
                  <a:lnTo>
                    <a:pt x="750" y="366"/>
                  </a:lnTo>
                  <a:lnTo>
                    <a:pt x="726" y="366"/>
                  </a:lnTo>
                  <a:lnTo>
                    <a:pt x="702" y="372"/>
                  </a:lnTo>
                  <a:lnTo>
                    <a:pt x="678" y="372"/>
                  </a:lnTo>
                  <a:lnTo>
                    <a:pt x="654" y="378"/>
                  </a:lnTo>
                  <a:lnTo>
                    <a:pt x="624" y="378"/>
                  </a:lnTo>
                  <a:lnTo>
                    <a:pt x="600" y="384"/>
                  </a:lnTo>
                  <a:lnTo>
                    <a:pt x="576" y="384"/>
                  </a:lnTo>
                  <a:lnTo>
                    <a:pt x="546" y="390"/>
                  </a:lnTo>
                  <a:lnTo>
                    <a:pt x="522" y="390"/>
                  </a:lnTo>
                  <a:lnTo>
                    <a:pt x="498" y="390"/>
                  </a:lnTo>
                  <a:lnTo>
                    <a:pt x="468" y="396"/>
                  </a:lnTo>
                  <a:lnTo>
                    <a:pt x="444" y="396"/>
                  </a:lnTo>
                  <a:lnTo>
                    <a:pt x="414" y="396"/>
                  </a:lnTo>
                  <a:lnTo>
                    <a:pt x="390" y="402"/>
                  </a:lnTo>
                  <a:lnTo>
                    <a:pt x="360" y="402"/>
                  </a:lnTo>
                  <a:lnTo>
                    <a:pt x="336" y="402"/>
                  </a:lnTo>
                  <a:lnTo>
                    <a:pt x="306" y="402"/>
                  </a:lnTo>
                  <a:lnTo>
                    <a:pt x="282" y="408"/>
                  </a:lnTo>
                  <a:lnTo>
                    <a:pt x="252" y="408"/>
                  </a:lnTo>
                  <a:lnTo>
                    <a:pt x="222" y="408"/>
                  </a:lnTo>
                  <a:lnTo>
                    <a:pt x="198" y="408"/>
                  </a:lnTo>
                  <a:lnTo>
                    <a:pt x="168" y="408"/>
                  </a:lnTo>
                  <a:lnTo>
                    <a:pt x="138" y="408"/>
                  </a:lnTo>
                  <a:lnTo>
                    <a:pt x="114" y="414"/>
                  </a:lnTo>
                  <a:lnTo>
                    <a:pt x="84" y="414"/>
                  </a:lnTo>
                  <a:lnTo>
                    <a:pt x="60" y="414"/>
                  </a:lnTo>
                  <a:lnTo>
                    <a:pt x="30" y="414"/>
                  </a:lnTo>
                  <a:lnTo>
                    <a:pt x="0" y="414"/>
                  </a:lnTo>
                  <a:lnTo>
                    <a:pt x="0" y="852"/>
                  </a:lnTo>
                  <a:lnTo>
                    <a:pt x="30" y="852"/>
                  </a:lnTo>
                  <a:lnTo>
                    <a:pt x="60" y="852"/>
                  </a:lnTo>
                  <a:lnTo>
                    <a:pt x="84" y="852"/>
                  </a:lnTo>
                  <a:lnTo>
                    <a:pt x="114" y="852"/>
                  </a:lnTo>
                  <a:lnTo>
                    <a:pt x="138" y="846"/>
                  </a:lnTo>
                  <a:lnTo>
                    <a:pt x="168" y="846"/>
                  </a:lnTo>
                  <a:lnTo>
                    <a:pt x="198" y="846"/>
                  </a:lnTo>
                  <a:lnTo>
                    <a:pt x="222" y="846"/>
                  </a:lnTo>
                  <a:lnTo>
                    <a:pt x="252" y="846"/>
                  </a:lnTo>
                  <a:lnTo>
                    <a:pt x="282" y="846"/>
                  </a:lnTo>
                  <a:lnTo>
                    <a:pt x="306" y="840"/>
                  </a:lnTo>
                  <a:lnTo>
                    <a:pt x="336" y="840"/>
                  </a:lnTo>
                  <a:lnTo>
                    <a:pt x="360" y="840"/>
                  </a:lnTo>
                  <a:lnTo>
                    <a:pt x="390" y="840"/>
                  </a:lnTo>
                  <a:lnTo>
                    <a:pt x="414" y="834"/>
                  </a:lnTo>
                  <a:lnTo>
                    <a:pt x="444" y="834"/>
                  </a:lnTo>
                  <a:lnTo>
                    <a:pt x="468" y="834"/>
                  </a:lnTo>
                  <a:lnTo>
                    <a:pt x="498" y="828"/>
                  </a:lnTo>
                  <a:lnTo>
                    <a:pt x="522" y="828"/>
                  </a:lnTo>
                  <a:lnTo>
                    <a:pt x="546" y="828"/>
                  </a:lnTo>
                  <a:lnTo>
                    <a:pt x="576" y="822"/>
                  </a:lnTo>
                  <a:lnTo>
                    <a:pt x="600" y="822"/>
                  </a:lnTo>
                  <a:lnTo>
                    <a:pt x="624" y="816"/>
                  </a:lnTo>
                  <a:lnTo>
                    <a:pt x="654" y="816"/>
                  </a:lnTo>
                  <a:lnTo>
                    <a:pt x="678" y="810"/>
                  </a:lnTo>
                  <a:lnTo>
                    <a:pt x="702" y="810"/>
                  </a:lnTo>
                  <a:lnTo>
                    <a:pt x="726" y="804"/>
                  </a:lnTo>
                  <a:lnTo>
                    <a:pt x="750" y="804"/>
                  </a:lnTo>
                  <a:lnTo>
                    <a:pt x="774" y="798"/>
                  </a:lnTo>
                  <a:lnTo>
                    <a:pt x="804" y="798"/>
                  </a:lnTo>
                  <a:lnTo>
                    <a:pt x="828" y="792"/>
                  </a:lnTo>
                  <a:lnTo>
                    <a:pt x="846" y="786"/>
                  </a:lnTo>
                  <a:lnTo>
                    <a:pt x="870" y="786"/>
                  </a:lnTo>
                  <a:lnTo>
                    <a:pt x="894" y="780"/>
                  </a:lnTo>
                  <a:lnTo>
                    <a:pt x="918" y="774"/>
                  </a:lnTo>
                  <a:lnTo>
                    <a:pt x="942" y="774"/>
                  </a:lnTo>
                  <a:lnTo>
                    <a:pt x="966" y="768"/>
                  </a:lnTo>
                  <a:lnTo>
                    <a:pt x="984" y="762"/>
                  </a:lnTo>
                  <a:lnTo>
                    <a:pt x="1008" y="756"/>
                  </a:lnTo>
                  <a:lnTo>
                    <a:pt x="1032" y="756"/>
                  </a:lnTo>
                  <a:lnTo>
                    <a:pt x="1050" y="750"/>
                  </a:lnTo>
                  <a:lnTo>
                    <a:pt x="1074" y="744"/>
                  </a:lnTo>
                  <a:lnTo>
                    <a:pt x="1092" y="738"/>
                  </a:lnTo>
                  <a:lnTo>
                    <a:pt x="1110" y="732"/>
                  </a:lnTo>
                  <a:lnTo>
                    <a:pt x="1134" y="732"/>
                  </a:lnTo>
                  <a:lnTo>
                    <a:pt x="1152" y="726"/>
                  </a:lnTo>
                  <a:lnTo>
                    <a:pt x="1170" y="720"/>
                  </a:lnTo>
                  <a:lnTo>
                    <a:pt x="1188" y="714"/>
                  </a:lnTo>
                  <a:lnTo>
                    <a:pt x="1206" y="708"/>
                  </a:lnTo>
                  <a:lnTo>
                    <a:pt x="1224" y="702"/>
                  </a:lnTo>
                  <a:lnTo>
                    <a:pt x="1242" y="696"/>
                  </a:lnTo>
                  <a:lnTo>
                    <a:pt x="1260" y="690"/>
                  </a:lnTo>
                  <a:lnTo>
                    <a:pt x="1278" y="684"/>
                  </a:lnTo>
                  <a:lnTo>
                    <a:pt x="1296" y="678"/>
                  </a:lnTo>
                  <a:lnTo>
                    <a:pt x="1314" y="672"/>
                  </a:lnTo>
                  <a:lnTo>
                    <a:pt x="1326" y="666"/>
                  </a:lnTo>
                  <a:lnTo>
                    <a:pt x="1344" y="660"/>
                  </a:lnTo>
                  <a:lnTo>
                    <a:pt x="1356" y="654"/>
                  </a:lnTo>
                  <a:lnTo>
                    <a:pt x="1374" y="648"/>
                  </a:lnTo>
                  <a:lnTo>
                    <a:pt x="1386" y="642"/>
                  </a:lnTo>
                  <a:lnTo>
                    <a:pt x="1398" y="636"/>
                  </a:lnTo>
                  <a:lnTo>
                    <a:pt x="1416" y="630"/>
                  </a:lnTo>
                  <a:lnTo>
                    <a:pt x="1428" y="624"/>
                  </a:lnTo>
                  <a:lnTo>
                    <a:pt x="1440" y="618"/>
                  </a:lnTo>
                  <a:lnTo>
                    <a:pt x="1452" y="612"/>
                  </a:lnTo>
                  <a:lnTo>
                    <a:pt x="1464" y="606"/>
                  </a:lnTo>
                  <a:lnTo>
                    <a:pt x="1476" y="600"/>
                  </a:lnTo>
                  <a:lnTo>
                    <a:pt x="1482" y="594"/>
                  </a:lnTo>
                  <a:lnTo>
                    <a:pt x="1494" y="582"/>
                  </a:lnTo>
                  <a:lnTo>
                    <a:pt x="1506" y="576"/>
                  </a:lnTo>
                  <a:lnTo>
                    <a:pt x="1512" y="570"/>
                  </a:lnTo>
                  <a:lnTo>
                    <a:pt x="1524" y="564"/>
                  </a:lnTo>
                  <a:lnTo>
                    <a:pt x="1530" y="558"/>
                  </a:lnTo>
                  <a:lnTo>
                    <a:pt x="1536" y="552"/>
                  </a:lnTo>
                  <a:lnTo>
                    <a:pt x="1548" y="546"/>
                  </a:lnTo>
                  <a:lnTo>
                    <a:pt x="1554" y="534"/>
                  </a:lnTo>
                  <a:lnTo>
                    <a:pt x="1560" y="528"/>
                  </a:lnTo>
                  <a:lnTo>
                    <a:pt x="1566" y="522"/>
                  </a:lnTo>
                  <a:lnTo>
                    <a:pt x="1572" y="516"/>
                  </a:lnTo>
                  <a:lnTo>
                    <a:pt x="1578" y="510"/>
                  </a:lnTo>
                  <a:lnTo>
                    <a:pt x="1578" y="504"/>
                  </a:lnTo>
                  <a:lnTo>
                    <a:pt x="1584" y="492"/>
                  </a:lnTo>
                  <a:lnTo>
                    <a:pt x="1590" y="486"/>
                  </a:lnTo>
                  <a:lnTo>
                    <a:pt x="1590" y="480"/>
                  </a:lnTo>
                  <a:lnTo>
                    <a:pt x="1596" y="474"/>
                  </a:lnTo>
                  <a:lnTo>
                    <a:pt x="1596" y="468"/>
                  </a:lnTo>
                  <a:lnTo>
                    <a:pt x="1596" y="456"/>
                  </a:lnTo>
                  <a:lnTo>
                    <a:pt x="1602" y="450"/>
                  </a:lnTo>
                  <a:lnTo>
                    <a:pt x="1602" y="444"/>
                  </a:lnTo>
                  <a:lnTo>
                    <a:pt x="1602" y="438"/>
                  </a:lnTo>
                  <a:lnTo>
                    <a:pt x="1602" y="0"/>
                  </a:lnTo>
                  <a:close/>
                </a:path>
              </a:pathLst>
            </a:custGeom>
            <a:gradFill rotWithShape="1">
              <a:gsLst>
                <a:gs pos="0">
                  <a:srgbClr val="FF7C80"/>
                </a:gs>
                <a:gs pos="100000">
                  <a:srgbClr val="FF00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" name="Freeform 94"/>
            <p:cNvSpPr>
              <a:spLocks/>
            </p:cNvSpPr>
            <p:nvPr/>
          </p:nvSpPr>
          <p:spPr bwMode="auto">
            <a:xfrm>
              <a:off x="2874" y="1941"/>
              <a:ext cx="1602" cy="414"/>
            </a:xfrm>
            <a:custGeom>
              <a:avLst/>
              <a:gdLst/>
              <a:ahLst/>
              <a:cxnLst>
                <a:cxn ang="0">
                  <a:pos x="1602" y="6"/>
                </a:cxn>
                <a:cxn ang="0">
                  <a:pos x="1596" y="18"/>
                </a:cxn>
                <a:cxn ang="0">
                  <a:pos x="1596" y="36"/>
                </a:cxn>
                <a:cxn ang="0">
                  <a:pos x="1590" y="48"/>
                </a:cxn>
                <a:cxn ang="0">
                  <a:pos x="1578" y="66"/>
                </a:cxn>
                <a:cxn ang="0">
                  <a:pos x="1572" y="78"/>
                </a:cxn>
                <a:cxn ang="0">
                  <a:pos x="1560" y="90"/>
                </a:cxn>
                <a:cxn ang="0">
                  <a:pos x="1548" y="108"/>
                </a:cxn>
                <a:cxn ang="0">
                  <a:pos x="1530" y="120"/>
                </a:cxn>
                <a:cxn ang="0">
                  <a:pos x="1512" y="132"/>
                </a:cxn>
                <a:cxn ang="0">
                  <a:pos x="1494" y="144"/>
                </a:cxn>
                <a:cxn ang="0">
                  <a:pos x="1476" y="162"/>
                </a:cxn>
                <a:cxn ang="0">
                  <a:pos x="1452" y="174"/>
                </a:cxn>
                <a:cxn ang="0">
                  <a:pos x="1428" y="186"/>
                </a:cxn>
                <a:cxn ang="0">
                  <a:pos x="1398" y="198"/>
                </a:cxn>
                <a:cxn ang="0">
                  <a:pos x="1374" y="210"/>
                </a:cxn>
                <a:cxn ang="0">
                  <a:pos x="1344" y="222"/>
                </a:cxn>
                <a:cxn ang="0">
                  <a:pos x="1314" y="234"/>
                </a:cxn>
                <a:cxn ang="0">
                  <a:pos x="1278" y="246"/>
                </a:cxn>
                <a:cxn ang="0">
                  <a:pos x="1242" y="258"/>
                </a:cxn>
                <a:cxn ang="0">
                  <a:pos x="1206" y="270"/>
                </a:cxn>
                <a:cxn ang="0">
                  <a:pos x="1170" y="282"/>
                </a:cxn>
                <a:cxn ang="0">
                  <a:pos x="1134" y="294"/>
                </a:cxn>
                <a:cxn ang="0">
                  <a:pos x="1092" y="300"/>
                </a:cxn>
                <a:cxn ang="0">
                  <a:pos x="1050" y="312"/>
                </a:cxn>
                <a:cxn ang="0">
                  <a:pos x="1008" y="318"/>
                </a:cxn>
                <a:cxn ang="0">
                  <a:pos x="966" y="330"/>
                </a:cxn>
                <a:cxn ang="0">
                  <a:pos x="918" y="336"/>
                </a:cxn>
                <a:cxn ang="0">
                  <a:pos x="870" y="348"/>
                </a:cxn>
                <a:cxn ang="0">
                  <a:pos x="828" y="354"/>
                </a:cxn>
                <a:cxn ang="0">
                  <a:pos x="774" y="360"/>
                </a:cxn>
                <a:cxn ang="0">
                  <a:pos x="726" y="366"/>
                </a:cxn>
                <a:cxn ang="0">
                  <a:pos x="678" y="372"/>
                </a:cxn>
                <a:cxn ang="0">
                  <a:pos x="624" y="378"/>
                </a:cxn>
                <a:cxn ang="0">
                  <a:pos x="576" y="384"/>
                </a:cxn>
                <a:cxn ang="0">
                  <a:pos x="522" y="390"/>
                </a:cxn>
                <a:cxn ang="0">
                  <a:pos x="468" y="396"/>
                </a:cxn>
                <a:cxn ang="0">
                  <a:pos x="414" y="396"/>
                </a:cxn>
                <a:cxn ang="0">
                  <a:pos x="360" y="402"/>
                </a:cxn>
                <a:cxn ang="0">
                  <a:pos x="306" y="402"/>
                </a:cxn>
                <a:cxn ang="0">
                  <a:pos x="252" y="408"/>
                </a:cxn>
                <a:cxn ang="0">
                  <a:pos x="198" y="408"/>
                </a:cxn>
                <a:cxn ang="0">
                  <a:pos x="138" y="408"/>
                </a:cxn>
                <a:cxn ang="0">
                  <a:pos x="84" y="414"/>
                </a:cxn>
                <a:cxn ang="0">
                  <a:pos x="30" y="414"/>
                </a:cxn>
                <a:cxn ang="0">
                  <a:pos x="0" y="0"/>
                </a:cxn>
              </a:cxnLst>
              <a:rect l="0" t="0" r="r" b="b"/>
              <a:pathLst>
                <a:path w="1602" h="414">
                  <a:moveTo>
                    <a:pt x="1602" y="0"/>
                  </a:moveTo>
                  <a:lnTo>
                    <a:pt x="1602" y="6"/>
                  </a:lnTo>
                  <a:lnTo>
                    <a:pt x="1602" y="12"/>
                  </a:lnTo>
                  <a:lnTo>
                    <a:pt x="1596" y="18"/>
                  </a:lnTo>
                  <a:lnTo>
                    <a:pt x="1596" y="30"/>
                  </a:lnTo>
                  <a:lnTo>
                    <a:pt x="1596" y="36"/>
                  </a:lnTo>
                  <a:lnTo>
                    <a:pt x="1590" y="42"/>
                  </a:lnTo>
                  <a:lnTo>
                    <a:pt x="1590" y="48"/>
                  </a:lnTo>
                  <a:lnTo>
                    <a:pt x="1584" y="54"/>
                  </a:lnTo>
                  <a:lnTo>
                    <a:pt x="1578" y="66"/>
                  </a:lnTo>
                  <a:lnTo>
                    <a:pt x="1578" y="72"/>
                  </a:lnTo>
                  <a:lnTo>
                    <a:pt x="1572" y="78"/>
                  </a:lnTo>
                  <a:lnTo>
                    <a:pt x="1566" y="84"/>
                  </a:lnTo>
                  <a:lnTo>
                    <a:pt x="1560" y="90"/>
                  </a:lnTo>
                  <a:lnTo>
                    <a:pt x="1554" y="96"/>
                  </a:lnTo>
                  <a:lnTo>
                    <a:pt x="1548" y="108"/>
                  </a:lnTo>
                  <a:lnTo>
                    <a:pt x="1536" y="114"/>
                  </a:lnTo>
                  <a:lnTo>
                    <a:pt x="1530" y="120"/>
                  </a:lnTo>
                  <a:lnTo>
                    <a:pt x="1524" y="126"/>
                  </a:lnTo>
                  <a:lnTo>
                    <a:pt x="1512" y="132"/>
                  </a:lnTo>
                  <a:lnTo>
                    <a:pt x="1506" y="138"/>
                  </a:lnTo>
                  <a:lnTo>
                    <a:pt x="1494" y="144"/>
                  </a:lnTo>
                  <a:lnTo>
                    <a:pt x="1482" y="156"/>
                  </a:lnTo>
                  <a:lnTo>
                    <a:pt x="1476" y="162"/>
                  </a:lnTo>
                  <a:lnTo>
                    <a:pt x="1464" y="168"/>
                  </a:lnTo>
                  <a:lnTo>
                    <a:pt x="1452" y="174"/>
                  </a:lnTo>
                  <a:lnTo>
                    <a:pt x="1440" y="180"/>
                  </a:lnTo>
                  <a:lnTo>
                    <a:pt x="1428" y="186"/>
                  </a:lnTo>
                  <a:lnTo>
                    <a:pt x="1416" y="192"/>
                  </a:lnTo>
                  <a:lnTo>
                    <a:pt x="1398" y="198"/>
                  </a:lnTo>
                  <a:lnTo>
                    <a:pt x="1386" y="204"/>
                  </a:lnTo>
                  <a:lnTo>
                    <a:pt x="1374" y="210"/>
                  </a:lnTo>
                  <a:lnTo>
                    <a:pt x="1356" y="216"/>
                  </a:lnTo>
                  <a:lnTo>
                    <a:pt x="1344" y="222"/>
                  </a:lnTo>
                  <a:lnTo>
                    <a:pt x="1326" y="228"/>
                  </a:lnTo>
                  <a:lnTo>
                    <a:pt x="1314" y="234"/>
                  </a:lnTo>
                  <a:lnTo>
                    <a:pt x="1296" y="240"/>
                  </a:lnTo>
                  <a:lnTo>
                    <a:pt x="1278" y="246"/>
                  </a:lnTo>
                  <a:lnTo>
                    <a:pt x="1260" y="252"/>
                  </a:lnTo>
                  <a:lnTo>
                    <a:pt x="1242" y="258"/>
                  </a:lnTo>
                  <a:lnTo>
                    <a:pt x="1224" y="264"/>
                  </a:lnTo>
                  <a:lnTo>
                    <a:pt x="1206" y="270"/>
                  </a:lnTo>
                  <a:lnTo>
                    <a:pt x="1188" y="276"/>
                  </a:lnTo>
                  <a:lnTo>
                    <a:pt x="1170" y="282"/>
                  </a:lnTo>
                  <a:lnTo>
                    <a:pt x="1152" y="288"/>
                  </a:lnTo>
                  <a:lnTo>
                    <a:pt x="1134" y="294"/>
                  </a:lnTo>
                  <a:lnTo>
                    <a:pt x="1110" y="294"/>
                  </a:lnTo>
                  <a:lnTo>
                    <a:pt x="1092" y="300"/>
                  </a:lnTo>
                  <a:lnTo>
                    <a:pt x="1074" y="306"/>
                  </a:lnTo>
                  <a:lnTo>
                    <a:pt x="1050" y="312"/>
                  </a:lnTo>
                  <a:lnTo>
                    <a:pt x="1032" y="318"/>
                  </a:lnTo>
                  <a:lnTo>
                    <a:pt x="1008" y="318"/>
                  </a:lnTo>
                  <a:lnTo>
                    <a:pt x="984" y="324"/>
                  </a:lnTo>
                  <a:lnTo>
                    <a:pt x="966" y="330"/>
                  </a:lnTo>
                  <a:lnTo>
                    <a:pt x="942" y="336"/>
                  </a:lnTo>
                  <a:lnTo>
                    <a:pt x="918" y="336"/>
                  </a:lnTo>
                  <a:lnTo>
                    <a:pt x="894" y="342"/>
                  </a:lnTo>
                  <a:lnTo>
                    <a:pt x="870" y="348"/>
                  </a:lnTo>
                  <a:lnTo>
                    <a:pt x="846" y="348"/>
                  </a:lnTo>
                  <a:lnTo>
                    <a:pt x="828" y="354"/>
                  </a:lnTo>
                  <a:lnTo>
                    <a:pt x="804" y="360"/>
                  </a:lnTo>
                  <a:lnTo>
                    <a:pt x="774" y="360"/>
                  </a:lnTo>
                  <a:lnTo>
                    <a:pt x="750" y="366"/>
                  </a:lnTo>
                  <a:lnTo>
                    <a:pt x="726" y="366"/>
                  </a:lnTo>
                  <a:lnTo>
                    <a:pt x="702" y="372"/>
                  </a:lnTo>
                  <a:lnTo>
                    <a:pt x="678" y="372"/>
                  </a:lnTo>
                  <a:lnTo>
                    <a:pt x="654" y="378"/>
                  </a:lnTo>
                  <a:lnTo>
                    <a:pt x="624" y="378"/>
                  </a:lnTo>
                  <a:lnTo>
                    <a:pt x="600" y="384"/>
                  </a:lnTo>
                  <a:lnTo>
                    <a:pt x="576" y="384"/>
                  </a:lnTo>
                  <a:lnTo>
                    <a:pt x="546" y="390"/>
                  </a:lnTo>
                  <a:lnTo>
                    <a:pt x="522" y="390"/>
                  </a:lnTo>
                  <a:lnTo>
                    <a:pt x="498" y="390"/>
                  </a:lnTo>
                  <a:lnTo>
                    <a:pt x="468" y="396"/>
                  </a:lnTo>
                  <a:lnTo>
                    <a:pt x="444" y="396"/>
                  </a:lnTo>
                  <a:lnTo>
                    <a:pt x="414" y="396"/>
                  </a:lnTo>
                  <a:lnTo>
                    <a:pt x="390" y="402"/>
                  </a:lnTo>
                  <a:lnTo>
                    <a:pt x="360" y="402"/>
                  </a:lnTo>
                  <a:lnTo>
                    <a:pt x="336" y="402"/>
                  </a:lnTo>
                  <a:lnTo>
                    <a:pt x="306" y="402"/>
                  </a:lnTo>
                  <a:lnTo>
                    <a:pt x="282" y="408"/>
                  </a:lnTo>
                  <a:lnTo>
                    <a:pt x="252" y="408"/>
                  </a:lnTo>
                  <a:lnTo>
                    <a:pt x="222" y="408"/>
                  </a:lnTo>
                  <a:lnTo>
                    <a:pt x="198" y="408"/>
                  </a:lnTo>
                  <a:lnTo>
                    <a:pt x="168" y="408"/>
                  </a:lnTo>
                  <a:lnTo>
                    <a:pt x="138" y="408"/>
                  </a:lnTo>
                  <a:lnTo>
                    <a:pt x="114" y="414"/>
                  </a:lnTo>
                  <a:lnTo>
                    <a:pt x="84" y="414"/>
                  </a:lnTo>
                  <a:lnTo>
                    <a:pt x="60" y="414"/>
                  </a:lnTo>
                  <a:lnTo>
                    <a:pt x="30" y="414"/>
                  </a:lnTo>
                  <a:lnTo>
                    <a:pt x="0" y="414"/>
                  </a:lnTo>
                  <a:lnTo>
                    <a:pt x="0" y="0"/>
                  </a:lnTo>
                  <a:lnTo>
                    <a:pt x="1602" y="0"/>
                  </a:lnTo>
                  <a:close/>
                </a:path>
              </a:pathLst>
            </a:custGeom>
            <a:gradFill rotWithShape="1">
              <a:gsLst>
                <a:gs pos="0">
                  <a:srgbClr val="FF7C80"/>
                </a:gs>
                <a:gs pos="100000">
                  <a:srgbClr val="FF00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0" name="Group 89"/>
          <p:cNvGrpSpPr>
            <a:grpSpLocks/>
          </p:cNvGrpSpPr>
          <p:nvPr/>
        </p:nvGrpSpPr>
        <p:grpSpPr bwMode="auto">
          <a:xfrm>
            <a:off x="4786314" y="3429000"/>
            <a:ext cx="712409" cy="878382"/>
            <a:chOff x="1278" y="1527"/>
            <a:chExt cx="1596" cy="852"/>
          </a:xfrm>
        </p:grpSpPr>
        <p:sp>
          <p:nvSpPr>
            <p:cNvPr id="124" name="Rectangle 90"/>
            <p:cNvSpPr>
              <a:spLocks noChangeArrowheads="1"/>
            </p:cNvSpPr>
            <p:nvPr/>
          </p:nvSpPr>
          <p:spPr bwMode="auto">
            <a:xfrm>
              <a:off x="1278" y="1941"/>
              <a:ext cx="1596" cy="438"/>
            </a:xfrm>
            <a:prstGeom prst="rect">
              <a:avLst/>
            </a:prstGeom>
            <a:gradFill rotWithShape="1">
              <a:gsLst>
                <a:gs pos="0">
                  <a:srgbClr val="33CCFF"/>
                </a:gs>
                <a:gs pos="100000">
                  <a:srgbClr val="0066FF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" name="Freeform 91"/>
            <p:cNvSpPr>
              <a:spLocks/>
            </p:cNvSpPr>
            <p:nvPr/>
          </p:nvSpPr>
          <p:spPr bwMode="auto">
            <a:xfrm>
              <a:off x="1278" y="1527"/>
              <a:ext cx="1596" cy="414"/>
            </a:xfrm>
            <a:custGeom>
              <a:avLst/>
              <a:gdLst/>
              <a:ahLst/>
              <a:cxnLst>
                <a:cxn ang="0">
                  <a:pos x="0" y="408"/>
                </a:cxn>
                <a:cxn ang="0">
                  <a:pos x="0" y="390"/>
                </a:cxn>
                <a:cxn ang="0">
                  <a:pos x="6" y="378"/>
                </a:cxn>
                <a:cxn ang="0">
                  <a:pos x="12" y="360"/>
                </a:cxn>
                <a:cxn ang="0">
                  <a:pos x="18" y="348"/>
                </a:cxn>
                <a:cxn ang="0">
                  <a:pos x="30" y="336"/>
                </a:cxn>
                <a:cxn ang="0">
                  <a:pos x="42" y="318"/>
                </a:cxn>
                <a:cxn ang="0">
                  <a:pos x="54" y="306"/>
                </a:cxn>
                <a:cxn ang="0">
                  <a:pos x="66" y="294"/>
                </a:cxn>
                <a:cxn ang="0">
                  <a:pos x="84" y="276"/>
                </a:cxn>
                <a:cxn ang="0">
                  <a:pos x="102" y="264"/>
                </a:cxn>
                <a:cxn ang="0">
                  <a:pos x="126" y="252"/>
                </a:cxn>
                <a:cxn ang="0">
                  <a:pos x="150" y="240"/>
                </a:cxn>
                <a:cxn ang="0">
                  <a:pos x="174" y="222"/>
                </a:cxn>
                <a:cxn ang="0">
                  <a:pos x="198" y="210"/>
                </a:cxn>
                <a:cxn ang="0">
                  <a:pos x="228" y="198"/>
                </a:cxn>
                <a:cxn ang="0">
                  <a:pos x="258" y="186"/>
                </a:cxn>
                <a:cxn ang="0">
                  <a:pos x="288" y="174"/>
                </a:cxn>
                <a:cxn ang="0">
                  <a:pos x="318" y="162"/>
                </a:cxn>
                <a:cxn ang="0">
                  <a:pos x="354" y="150"/>
                </a:cxn>
                <a:cxn ang="0">
                  <a:pos x="390" y="138"/>
                </a:cxn>
                <a:cxn ang="0">
                  <a:pos x="426" y="132"/>
                </a:cxn>
                <a:cxn ang="0">
                  <a:pos x="468" y="120"/>
                </a:cxn>
                <a:cxn ang="0">
                  <a:pos x="504" y="108"/>
                </a:cxn>
                <a:cxn ang="0">
                  <a:pos x="546" y="102"/>
                </a:cxn>
                <a:cxn ang="0">
                  <a:pos x="594" y="90"/>
                </a:cxn>
                <a:cxn ang="0">
                  <a:pos x="636" y="84"/>
                </a:cxn>
                <a:cxn ang="0">
                  <a:pos x="678" y="72"/>
                </a:cxn>
                <a:cxn ang="0">
                  <a:pos x="726" y="66"/>
                </a:cxn>
                <a:cxn ang="0">
                  <a:pos x="774" y="60"/>
                </a:cxn>
                <a:cxn ang="0">
                  <a:pos x="822" y="48"/>
                </a:cxn>
                <a:cxn ang="0">
                  <a:pos x="870" y="42"/>
                </a:cxn>
                <a:cxn ang="0">
                  <a:pos x="924" y="36"/>
                </a:cxn>
                <a:cxn ang="0">
                  <a:pos x="972" y="30"/>
                </a:cxn>
                <a:cxn ang="0">
                  <a:pos x="1026" y="24"/>
                </a:cxn>
                <a:cxn ang="0">
                  <a:pos x="1074" y="24"/>
                </a:cxn>
                <a:cxn ang="0">
                  <a:pos x="1128" y="18"/>
                </a:cxn>
                <a:cxn ang="0">
                  <a:pos x="1182" y="12"/>
                </a:cxn>
                <a:cxn ang="0">
                  <a:pos x="1236" y="12"/>
                </a:cxn>
                <a:cxn ang="0">
                  <a:pos x="1290" y="6"/>
                </a:cxn>
                <a:cxn ang="0">
                  <a:pos x="1350" y="6"/>
                </a:cxn>
                <a:cxn ang="0">
                  <a:pos x="1404" y="0"/>
                </a:cxn>
                <a:cxn ang="0">
                  <a:pos x="1458" y="0"/>
                </a:cxn>
                <a:cxn ang="0">
                  <a:pos x="1512" y="0"/>
                </a:cxn>
                <a:cxn ang="0">
                  <a:pos x="1572" y="0"/>
                </a:cxn>
                <a:cxn ang="0">
                  <a:pos x="1596" y="414"/>
                </a:cxn>
              </a:cxnLst>
              <a:rect l="0" t="0" r="r" b="b"/>
              <a:pathLst>
                <a:path w="1596" h="414">
                  <a:moveTo>
                    <a:pt x="0" y="414"/>
                  </a:moveTo>
                  <a:lnTo>
                    <a:pt x="0" y="408"/>
                  </a:lnTo>
                  <a:lnTo>
                    <a:pt x="0" y="396"/>
                  </a:lnTo>
                  <a:lnTo>
                    <a:pt x="0" y="390"/>
                  </a:lnTo>
                  <a:lnTo>
                    <a:pt x="0" y="384"/>
                  </a:lnTo>
                  <a:lnTo>
                    <a:pt x="6" y="378"/>
                  </a:lnTo>
                  <a:lnTo>
                    <a:pt x="6" y="372"/>
                  </a:lnTo>
                  <a:lnTo>
                    <a:pt x="12" y="360"/>
                  </a:lnTo>
                  <a:lnTo>
                    <a:pt x="12" y="354"/>
                  </a:lnTo>
                  <a:lnTo>
                    <a:pt x="18" y="348"/>
                  </a:lnTo>
                  <a:lnTo>
                    <a:pt x="24" y="342"/>
                  </a:lnTo>
                  <a:lnTo>
                    <a:pt x="30" y="336"/>
                  </a:lnTo>
                  <a:lnTo>
                    <a:pt x="36" y="324"/>
                  </a:lnTo>
                  <a:lnTo>
                    <a:pt x="42" y="318"/>
                  </a:lnTo>
                  <a:lnTo>
                    <a:pt x="48" y="312"/>
                  </a:lnTo>
                  <a:lnTo>
                    <a:pt x="54" y="306"/>
                  </a:lnTo>
                  <a:lnTo>
                    <a:pt x="60" y="300"/>
                  </a:lnTo>
                  <a:lnTo>
                    <a:pt x="66" y="294"/>
                  </a:lnTo>
                  <a:lnTo>
                    <a:pt x="78" y="282"/>
                  </a:lnTo>
                  <a:lnTo>
                    <a:pt x="84" y="276"/>
                  </a:lnTo>
                  <a:lnTo>
                    <a:pt x="96" y="270"/>
                  </a:lnTo>
                  <a:lnTo>
                    <a:pt x="102" y="264"/>
                  </a:lnTo>
                  <a:lnTo>
                    <a:pt x="114" y="258"/>
                  </a:lnTo>
                  <a:lnTo>
                    <a:pt x="126" y="252"/>
                  </a:lnTo>
                  <a:lnTo>
                    <a:pt x="138" y="246"/>
                  </a:lnTo>
                  <a:lnTo>
                    <a:pt x="150" y="240"/>
                  </a:lnTo>
                  <a:lnTo>
                    <a:pt x="162" y="234"/>
                  </a:lnTo>
                  <a:lnTo>
                    <a:pt x="174" y="222"/>
                  </a:lnTo>
                  <a:lnTo>
                    <a:pt x="186" y="216"/>
                  </a:lnTo>
                  <a:lnTo>
                    <a:pt x="198" y="210"/>
                  </a:lnTo>
                  <a:lnTo>
                    <a:pt x="210" y="204"/>
                  </a:lnTo>
                  <a:lnTo>
                    <a:pt x="228" y="198"/>
                  </a:lnTo>
                  <a:lnTo>
                    <a:pt x="240" y="192"/>
                  </a:lnTo>
                  <a:lnTo>
                    <a:pt x="258" y="186"/>
                  </a:lnTo>
                  <a:lnTo>
                    <a:pt x="270" y="180"/>
                  </a:lnTo>
                  <a:lnTo>
                    <a:pt x="288" y="174"/>
                  </a:lnTo>
                  <a:lnTo>
                    <a:pt x="306" y="168"/>
                  </a:lnTo>
                  <a:lnTo>
                    <a:pt x="318" y="162"/>
                  </a:lnTo>
                  <a:lnTo>
                    <a:pt x="336" y="156"/>
                  </a:lnTo>
                  <a:lnTo>
                    <a:pt x="354" y="150"/>
                  </a:lnTo>
                  <a:lnTo>
                    <a:pt x="372" y="144"/>
                  </a:lnTo>
                  <a:lnTo>
                    <a:pt x="390" y="138"/>
                  </a:lnTo>
                  <a:lnTo>
                    <a:pt x="408" y="138"/>
                  </a:lnTo>
                  <a:lnTo>
                    <a:pt x="426" y="132"/>
                  </a:lnTo>
                  <a:lnTo>
                    <a:pt x="450" y="126"/>
                  </a:lnTo>
                  <a:lnTo>
                    <a:pt x="468" y="120"/>
                  </a:lnTo>
                  <a:lnTo>
                    <a:pt x="486" y="114"/>
                  </a:lnTo>
                  <a:lnTo>
                    <a:pt x="504" y="108"/>
                  </a:lnTo>
                  <a:lnTo>
                    <a:pt x="528" y="102"/>
                  </a:lnTo>
                  <a:lnTo>
                    <a:pt x="546" y="102"/>
                  </a:lnTo>
                  <a:lnTo>
                    <a:pt x="570" y="96"/>
                  </a:lnTo>
                  <a:lnTo>
                    <a:pt x="594" y="90"/>
                  </a:lnTo>
                  <a:lnTo>
                    <a:pt x="612" y="84"/>
                  </a:lnTo>
                  <a:lnTo>
                    <a:pt x="636" y="84"/>
                  </a:lnTo>
                  <a:lnTo>
                    <a:pt x="660" y="78"/>
                  </a:lnTo>
                  <a:lnTo>
                    <a:pt x="678" y="72"/>
                  </a:lnTo>
                  <a:lnTo>
                    <a:pt x="702" y="72"/>
                  </a:lnTo>
                  <a:lnTo>
                    <a:pt x="726" y="66"/>
                  </a:lnTo>
                  <a:lnTo>
                    <a:pt x="750" y="60"/>
                  </a:lnTo>
                  <a:lnTo>
                    <a:pt x="774" y="60"/>
                  </a:lnTo>
                  <a:lnTo>
                    <a:pt x="798" y="54"/>
                  </a:lnTo>
                  <a:lnTo>
                    <a:pt x="822" y="48"/>
                  </a:lnTo>
                  <a:lnTo>
                    <a:pt x="846" y="48"/>
                  </a:lnTo>
                  <a:lnTo>
                    <a:pt x="870" y="42"/>
                  </a:lnTo>
                  <a:lnTo>
                    <a:pt x="894" y="42"/>
                  </a:lnTo>
                  <a:lnTo>
                    <a:pt x="924" y="36"/>
                  </a:lnTo>
                  <a:lnTo>
                    <a:pt x="948" y="36"/>
                  </a:lnTo>
                  <a:lnTo>
                    <a:pt x="972" y="30"/>
                  </a:lnTo>
                  <a:lnTo>
                    <a:pt x="996" y="30"/>
                  </a:lnTo>
                  <a:lnTo>
                    <a:pt x="1026" y="24"/>
                  </a:lnTo>
                  <a:lnTo>
                    <a:pt x="1050" y="24"/>
                  </a:lnTo>
                  <a:lnTo>
                    <a:pt x="1074" y="24"/>
                  </a:lnTo>
                  <a:lnTo>
                    <a:pt x="1104" y="18"/>
                  </a:lnTo>
                  <a:lnTo>
                    <a:pt x="1128" y="18"/>
                  </a:lnTo>
                  <a:lnTo>
                    <a:pt x="1158" y="12"/>
                  </a:lnTo>
                  <a:lnTo>
                    <a:pt x="1182" y="12"/>
                  </a:lnTo>
                  <a:lnTo>
                    <a:pt x="1212" y="12"/>
                  </a:lnTo>
                  <a:lnTo>
                    <a:pt x="1236" y="12"/>
                  </a:lnTo>
                  <a:lnTo>
                    <a:pt x="1266" y="6"/>
                  </a:lnTo>
                  <a:lnTo>
                    <a:pt x="1290" y="6"/>
                  </a:lnTo>
                  <a:lnTo>
                    <a:pt x="1320" y="6"/>
                  </a:lnTo>
                  <a:lnTo>
                    <a:pt x="1350" y="6"/>
                  </a:lnTo>
                  <a:lnTo>
                    <a:pt x="1374" y="0"/>
                  </a:lnTo>
                  <a:lnTo>
                    <a:pt x="1404" y="0"/>
                  </a:lnTo>
                  <a:lnTo>
                    <a:pt x="1428" y="0"/>
                  </a:lnTo>
                  <a:lnTo>
                    <a:pt x="1458" y="0"/>
                  </a:lnTo>
                  <a:lnTo>
                    <a:pt x="1488" y="0"/>
                  </a:lnTo>
                  <a:lnTo>
                    <a:pt x="1512" y="0"/>
                  </a:lnTo>
                  <a:lnTo>
                    <a:pt x="1542" y="0"/>
                  </a:lnTo>
                  <a:lnTo>
                    <a:pt x="1572" y="0"/>
                  </a:lnTo>
                  <a:lnTo>
                    <a:pt x="1596" y="0"/>
                  </a:lnTo>
                  <a:lnTo>
                    <a:pt x="1596" y="414"/>
                  </a:lnTo>
                  <a:lnTo>
                    <a:pt x="0" y="414"/>
                  </a:lnTo>
                  <a:close/>
                </a:path>
              </a:pathLst>
            </a:custGeom>
            <a:gradFill rotWithShape="1">
              <a:gsLst>
                <a:gs pos="0">
                  <a:srgbClr val="33CCFF"/>
                </a:gs>
                <a:gs pos="100000">
                  <a:srgbClr val="0066FF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1" name="Group 95"/>
          <p:cNvGrpSpPr>
            <a:grpSpLocks/>
          </p:cNvGrpSpPr>
          <p:nvPr/>
        </p:nvGrpSpPr>
        <p:grpSpPr bwMode="auto">
          <a:xfrm>
            <a:off x="4786314" y="3857628"/>
            <a:ext cx="711752" cy="878383"/>
            <a:chOff x="1278" y="1941"/>
            <a:chExt cx="1596" cy="852"/>
          </a:xfrm>
        </p:grpSpPr>
        <p:sp>
          <p:nvSpPr>
            <p:cNvPr id="122" name="Freeform 96"/>
            <p:cNvSpPr>
              <a:spLocks/>
            </p:cNvSpPr>
            <p:nvPr/>
          </p:nvSpPr>
          <p:spPr bwMode="auto">
            <a:xfrm>
              <a:off x="1278" y="1941"/>
              <a:ext cx="1596" cy="852"/>
            </a:xfrm>
            <a:custGeom>
              <a:avLst/>
              <a:gdLst/>
              <a:ahLst/>
              <a:cxnLst>
                <a:cxn ang="0">
                  <a:pos x="1542" y="414"/>
                </a:cxn>
                <a:cxn ang="0">
                  <a:pos x="1458" y="408"/>
                </a:cxn>
                <a:cxn ang="0">
                  <a:pos x="1374" y="408"/>
                </a:cxn>
                <a:cxn ang="0">
                  <a:pos x="1290" y="402"/>
                </a:cxn>
                <a:cxn ang="0">
                  <a:pos x="1212" y="402"/>
                </a:cxn>
                <a:cxn ang="0">
                  <a:pos x="1128" y="396"/>
                </a:cxn>
                <a:cxn ang="0">
                  <a:pos x="1050" y="390"/>
                </a:cxn>
                <a:cxn ang="0">
                  <a:pos x="972" y="378"/>
                </a:cxn>
                <a:cxn ang="0">
                  <a:pos x="894" y="372"/>
                </a:cxn>
                <a:cxn ang="0">
                  <a:pos x="822" y="360"/>
                </a:cxn>
                <a:cxn ang="0">
                  <a:pos x="750" y="348"/>
                </a:cxn>
                <a:cxn ang="0">
                  <a:pos x="678" y="336"/>
                </a:cxn>
                <a:cxn ang="0">
                  <a:pos x="612" y="324"/>
                </a:cxn>
                <a:cxn ang="0">
                  <a:pos x="546" y="312"/>
                </a:cxn>
                <a:cxn ang="0">
                  <a:pos x="486" y="294"/>
                </a:cxn>
                <a:cxn ang="0">
                  <a:pos x="426" y="282"/>
                </a:cxn>
                <a:cxn ang="0">
                  <a:pos x="372" y="264"/>
                </a:cxn>
                <a:cxn ang="0">
                  <a:pos x="318" y="246"/>
                </a:cxn>
                <a:cxn ang="0">
                  <a:pos x="270" y="228"/>
                </a:cxn>
                <a:cxn ang="0">
                  <a:pos x="228" y="210"/>
                </a:cxn>
                <a:cxn ang="0">
                  <a:pos x="186" y="192"/>
                </a:cxn>
                <a:cxn ang="0">
                  <a:pos x="150" y="174"/>
                </a:cxn>
                <a:cxn ang="0">
                  <a:pos x="114" y="156"/>
                </a:cxn>
                <a:cxn ang="0">
                  <a:pos x="84" y="132"/>
                </a:cxn>
                <a:cxn ang="0">
                  <a:pos x="60" y="114"/>
                </a:cxn>
                <a:cxn ang="0">
                  <a:pos x="42" y="90"/>
                </a:cxn>
                <a:cxn ang="0">
                  <a:pos x="24" y="72"/>
                </a:cxn>
                <a:cxn ang="0">
                  <a:pos x="12" y="48"/>
                </a:cxn>
                <a:cxn ang="0">
                  <a:pos x="0" y="30"/>
                </a:cxn>
                <a:cxn ang="0">
                  <a:pos x="0" y="6"/>
                </a:cxn>
                <a:cxn ang="0">
                  <a:pos x="0" y="444"/>
                </a:cxn>
                <a:cxn ang="0">
                  <a:pos x="0" y="468"/>
                </a:cxn>
                <a:cxn ang="0">
                  <a:pos x="12" y="486"/>
                </a:cxn>
                <a:cxn ang="0">
                  <a:pos x="24" y="510"/>
                </a:cxn>
                <a:cxn ang="0">
                  <a:pos x="42" y="528"/>
                </a:cxn>
                <a:cxn ang="0">
                  <a:pos x="60" y="552"/>
                </a:cxn>
                <a:cxn ang="0">
                  <a:pos x="84" y="570"/>
                </a:cxn>
                <a:cxn ang="0">
                  <a:pos x="114" y="594"/>
                </a:cxn>
                <a:cxn ang="0">
                  <a:pos x="150" y="612"/>
                </a:cxn>
                <a:cxn ang="0">
                  <a:pos x="186" y="630"/>
                </a:cxn>
                <a:cxn ang="0">
                  <a:pos x="228" y="648"/>
                </a:cxn>
                <a:cxn ang="0">
                  <a:pos x="270" y="666"/>
                </a:cxn>
                <a:cxn ang="0">
                  <a:pos x="318" y="684"/>
                </a:cxn>
                <a:cxn ang="0">
                  <a:pos x="372" y="702"/>
                </a:cxn>
                <a:cxn ang="0">
                  <a:pos x="426" y="720"/>
                </a:cxn>
                <a:cxn ang="0">
                  <a:pos x="486" y="732"/>
                </a:cxn>
                <a:cxn ang="0">
                  <a:pos x="546" y="750"/>
                </a:cxn>
                <a:cxn ang="0">
                  <a:pos x="612" y="762"/>
                </a:cxn>
                <a:cxn ang="0">
                  <a:pos x="678" y="774"/>
                </a:cxn>
                <a:cxn ang="0">
                  <a:pos x="750" y="786"/>
                </a:cxn>
                <a:cxn ang="0">
                  <a:pos x="822" y="798"/>
                </a:cxn>
                <a:cxn ang="0">
                  <a:pos x="894" y="810"/>
                </a:cxn>
                <a:cxn ang="0">
                  <a:pos x="972" y="816"/>
                </a:cxn>
                <a:cxn ang="0">
                  <a:pos x="1050" y="828"/>
                </a:cxn>
                <a:cxn ang="0">
                  <a:pos x="1128" y="834"/>
                </a:cxn>
                <a:cxn ang="0">
                  <a:pos x="1212" y="840"/>
                </a:cxn>
                <a:cxn ang="0">
                  <a:pos x="1290" y="840"/>
                </a:cxn>
                <a:cxn ang="0">
                  <a:pos x="1374" y="846"/>
                </a:cxn>
                <a:cxn ang="0">
                  <a:pos x="1458" y="846"/>
                </a:cxn>
                <a:cxn ang="0">
                  <a:pos x="1542" y="852"/>
                </a:cxn>
                <a:cxn ang="0">
                  <a:pos x="1596" y="414"/>
                </a:cxn>
              </a:cxnLst>
              <a:rect l="0" t="0" r="r" b="b"/>
              <a:pathLst>
                <a:path w="1596" h="852">
                  <a:moveTo>
                    <a:pt x="1596" y="414"/>
                  </a:moveTo>
                  <a:lnTo>
                    <a:pt x="1572" y="414"/>
                  </a:lnTo>
                  <a:lnTo>
                    <a:pt x="1542" y="414"/>
                  </a:lnTo>
                  <a:lnTo>
                    <a:pt x="1512" y="414"/>
                  </a:lnTo>
                  <a:lnTo>
                    <a:pt x="1488" y="414"/>
                  </a:lnTo>
                  <a:lnTo>
                    <a:pt x="1458" y="408"/>
                  </a:lnTo>
                  <a:lnTo>
                    <a:pt x="1428" y="408"/>
                  </a:lnTo>
                  <a:lnTo>
                    <a:pt x="1404" y="408"/>
                  </a:lnTo>
                  <a:lnTo>
                    <a:pt x="1374" y="408"/>
                  </a:lnTo>
                  <a:lnTo>
                    <a:pt x="1350" y="408"/>
                  </a:lnTo>
                  <a:lnTo>
                    <a:pt x="1320" y="408"/>
                  </a:lnTo>
                  <a:lnTo>
                    <a:pt x="1290" y="402"/>
                  </a:lnTo>
                  <a:lnTo>
                    <a:pt x="1266" y="402"/>
                  </a:lnTo>
                  <a:lnTo>
                    <a:pt x="1236" y="402"/>
                  </a:lnTo>
                  <a:lnTo>
                    <a:pt x="1212" y="402"/>
                  </a:lnTo>
                  <a:lnTo>
                    <a:pt x="1182" y="396"/>
                  </a:lnTo>
                  <a:lnTo>
                    <a:pt x="1158" y="396"/>
                  </a:lnTo>
                  <a:lnTo>
                    <a:pt x="1128" y="396"/>
                  </a:lnTo>
                  <a:lnTo>
                    <a:pt x="1104" y="390"/>
                  </a:lnTo>
                  <a:lnTo>
                    <a:pt x="1074" y="390"/>
                  </a:lnTo>
                  <a:lnTo>
                    <a:pt x="1050" y="390"/>
                  </a:lnTo>
                  <a:lnTo>
                    <a:pt x="1026" y="384"/>
                  </a:lnTo>
                  <a:lnTo>
                    <a:pt x="996" y="384"/>
                  </a:lnTo>
                  <a:lnTo>
                    <a:pt x="972" y="378"/>
                  </a:lnTo>
                  <a:lnTo>
                    <a:pt x="948" y="378"/>
                  </a:lnTo>
                  <a:lnTo>
                    <a:pt x="924" y="372"/>
                  </a:lnTo>
                  <a:lnTo>
                    <a:pt x="894" y="372"/>
                  </a:lnTo>
                  <a:lnTo>
                    <a:pt x="870" y="366"/>
                  </a:lnTo>
                  <a:lnTo>
                    <a:pt x="846" y="366"/>
                  </a:lnTo>
                  <a:lnTo>
                    <a:pt x="822" y="360"/>
                  </a:lnTo>
                  <a:lnTo>
                    <a:pt x="798" y="360"/>
                  </a:lnTo>
                  <a:lnTo>
                    <a:pt x="774" y="354"/>
                  </a:lnTo>
                  <a:lnTo>
                    <a:pt x="750" y="348"/>
                  </a:lnTo>
                  <a:lnTo>
                    <a:pt x="726" y="348"/>
                  </a:lnTo>
                  <a:lnTo>
                    <a:pt x="702" y="342"/>
                  </a:lnTo>
                  <a:lnTo>
                    <a:pt x="678" y="336"/>
                  </a:lnTo>
                  <a:lnTo>
                    <a:pt x="660" y="336"/>
                  </a:lnTo>
                  <a:lnTo>
                    <a:pt x="636" y="330"/>
                  </a:lnTo>
                  <a:lnTo>
                    <a:pt x="612" y="324"/>
                  </a:lnTo>
                  <a:lnTo>
                    <a:pt x="594" y="318"/>
                  </a:lnTo>
                  <a:lnTo>
                    <a:pt x="570" y="318"/>
                  </a:lnTo>
                  <a:lnTo>
                    <a:pt x="546" y="312"/>
                  </a:lnTo>
                  <a:lnTo>
                    <a:pt x="528" y="306"/>
                  </a:lnTo>
                  <a:lnTo>
                    <a:pt x="504" y="300"/>
                  </a:lnTo>
                  <a:lnTo>
                    <a:pt x="486" y="294"/>
                  </a:lnTo>
                  <a:lnTo>
                    <a:pt x="468" y="294"/>
                  </a:lnTo>
                  <a:lnTo>
                    <a:pt x="450" y="288"/>
                  </a:lnTo>
                  <a:lnTo>
                    <a:pt x="426" y="282"/>
                  </a:lnTo>
                  <a:lnTo>
                    <a:pt x="408" y="276"/>
                  </a:lnTo>
                  <a:lnTo>
                    <a:pt x="390" y="270"/>
                  </a:lnTo>
                  <a:lnTo>
                    <a:pt x="372" y="264"/>
                  </a:lnTo>
                  <a:lnTo>
                    <a:pt x="354" y="258"/>
                  </a:lnTo>
                  <a:lnTo>
                    <a:pt x="336" y="252"/>
                  </a:lnTo>
                  <a:lnTo>
                    <a:pt x="318" y="246"/>
                  </a:lnTo>
                  <a:lnTo>
                    <a:pt x="306" y="240"/>
                  </a:lnTo>
                  <a:lnTo>
                    <a:pt x="288" y="234"/>
                  </a:lnTo>
                  <a:lnTo>
                    <a:pt x="270" y="228"/>
                  </a:lnTo>
                  <a:lnTo>
                    <a:pt x="258" y="222"/>
                  </a:lnTo>
                  <a:lnTo>
                    <a:pt x="240" y="216"/>
                  </a:lnTo>
                  <a:lnTo>
                    <a:pt x="228" y="210"/>
                  </a:lnTo>
                  <a:lnTo>
                    <a:pt x="210" y="204"/>
                  </a:lnTo>
                  <a:lnTo>
                    <a:pt x="198" y="198"/>
                  </a:lnTo>
                  <a:lnTo>
                    <a:pt x="186" y="192"/>
                  </a:lnTo>
                  <a:lnTo>
                    <a:pt x="174" y="186"/>
                  </a:lnTo>
                  <a:lnTo>
                    <a:pt x="162" y="180"/>
                  </a:lnTo>
                  <a:lnTo>
                    <a:pt x="150" y="174"/>
                  </a:lnTo>
                  <a:lnTo>
                    <a:pt x="138" y="168"/>
                  </a:lnTo>
                  <a:lnTo>
                    <a:pt x="126" y="162"/>
                  </a:lnTo>
                  <a:lnTo>
                    <a:pt x="114" y="156"/>
                  </a:lnTo>
                  <a:lnTo>
                    <a:pt x="102" y="144"/>
                  </a:lnTo>
                  <a:lnTo>
                    <a:pt x="96" y="138"/>
                  </a:lnTo>
                  <a:lnTo>
                    <a:pt x="84" y="132"/>
                  </a:lnTo>
                  <a:lnTo>
                    <a:pt x="78" y="126"/>
                  </a:lnTo>
                  <a:lnTo>
                    <a:pt x="66" y="120"/>
                  </a:lnTo>
                  <a:lnTo>
                    <a:pt x="60" y="114"/>
                  </a:lnTo>
                  <a:lnTo>
                    <a:pt x="54" y="108"/>
                  </a:lnTo>
                  <a:lnTo>
                    <a:pt x="48" y="96"/>
                  </a:lnTo>
                  <a:lnTo>
                    <a:pt x="42" y="90"/>
                  </a:lnTo>
                  <a:lnTo>
                    <a:pt x="36" y="84"/>
                  </a:lnTo>
                  <a:lnTo>
                    <a:pt x="30" y="78"/>
                  </a:lnTo>
                  <a:lnTo>
                    <a:pt x="24" y="72"/>
                  </a:lnTo>
                  <a:lnTo>
                    <a:pt x="18" y="66"/>
                  </a:lnTo>
                  <a:lnTo>
                    <a:pt x="12" y="54"/>
                  </a:lnTo>
                  <a:lnTo>
                    <a:pt x="12" y="48"/>
                  </a:lnTo>
                  <a:lnTo>
                    <a:pt x="6" y="42"/>
                  </a:lnTo>
                  <a:lnTo>
                    <a:pt x="6" y="36"/>
                  </a:lnTo>
                  <a:lnTo>
                    <a:pt x="0" y="30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438"/>
                  </a:lnTo>
                  <a:lnTo>
                    <a:pt x="0" y="444"/>
                  </a:lnTo>
                  <a:lnTo>
                    <a:pt x="0" y="450"/>
                  </a:lnTo>
                  <a:lnTo>
                    <a:pt x="0" y="456"/>
                  </a:lnTo>
                  <a:lnTo>
                    <a:pt x="0" y="468"/>
                  </a:lnTo>
                  <a:lnTo>
                    <a:pt x="6" y="474"/>
                  </a:lnTo>
                  <a:lnTo>
                    <a:pt x="6" y="480"/>
                  </a:lnTo>
                  <a:lnTo>
                    <a:pt x="12" y="486"/>
                  </a:lnTo>
                  <a:lnTo>
                    <a:pt x="12" y="492"/>
                  </a:lnTo>
                  <a:lnTo>
                    <a:pt x="18" y="504"/>
                  </a:lnTo>
                  <a:lnTo>
                    <a:pt x="24" y="510"/>
                  </a:lnTo>
                  <a:lnTo>
                    <a:pt x="30" y="516"/>
                  </a:lnTo>
                  <a:lnTo>
                    <a:pt x="36" y="522"/>
                  </a:lnTo>
                  <a:lnTo>
                    <a:pt x="42" y="528"/>
                  </a:lnTo>
                  <a:lnTo>
                    <a:pt x="48" y="534"/>
                  </a:lnTo>
                  <a:lnTo>
                    <a:pt x="54" y="546"/>
                  </a:lnTo>
                  <a:lnTo>
                    <a:pt x="60" y="552"/>
                  </a:lnTo>
                  <a:lnTo>
                    <a:pt x="66" y="558"/>
                  </a:lnTo>
                  <a:lnTo>
                    <a:pt x="78" y="564"/>
                  </a:lnTo>
                  <a:lnTo>
                    <a:pt x="84" y="570"/>
                  </a:lnTo>
                  <a:lnTo>
                    <a:pt x="96" y="576"/>
                  </a:lnTo>
                  <a:lnTo>
                    <a:pt x="102" y="582"/>
                  </a:lnTo>
                  <a:lnTo>
                    <a:pt x="114" y="594"/>
                  </a:lnTo>
                  <a:lnTo>
                    <a:pt x="126" y="600"/>
                  </a:lnTo>
                  <a:lnTo>
                    <a:pt x="138" y="606"/>
                  </a:lnTo>
                  <a:lnTo>
                    <a:pt x="150" y="612"/>
                  </a:lnTo>
                  <a:lnTo>
                    <a:pt x="162" y="618"/>
                  </a:lnTo>
                  <a:lnTo>
                    <a:pt x="174" y="624"/>
                  </a:lnTo>
                  <a:lnTo>
                    <a:pt x="186" y="630"/>
                  </a:lnTo>
                  <a:lnTo>
                    <a:pt x="198" y="636"/>
                  </a:lnTo>
                  <a:lnTo>
                    <a:pt x="210" y="642"/>
                  </a:lnTo>
                  <a:lnTo>
                    <a:pt x="228" y="648"/>
                  </a:lnTo>
                  <a:lnTo>
                    <a:pt x="240" y="654"/>
                  </a:lnTo>
                  <a:lnTo>
                    <a:pt x="258" y="660"/>
                  </a:lnTo>
                  <a:lnTo>
                    <a:pt x="270" y="666"/>
                  </a:lnTo>
                  <a:lnTo>
                    <a:pt x="288" y="672"/>
                  </a:lnTo>
                  <a:lnTo>
                    <a:pt x="306" y="678"/>
                  </a:lnTo>
                  <a:lnTo>
                    <a:pt x="318" y="684"/>
                  </a:lnTo>
                  <a:lnTo>
                    <a:pt x="336" y="690"/>
                  </a:lnTo>
                  <a:lnTo>
                    <a:pt x="354" y="696"/>
                  </a:lnTo>
                  <a:lnTo>
                    <a:pt x="372" y="702"/>
                  </a:lnTo>
                  <a:lnTo>
                    <a:pt x="390" y="708"/>
                  </a:lnTo>
                  <a:lnTo>
                    <a:pt x="408" y="714"/>
                  </a:lnTo>
                  <a:lnTo>
                    <a:pt x="426" y="720"/>
                  </a:lnTo>
                  <a:lnTo>
                    <a:pt x="450" y="726"/>
                  </a:lnTo>
                  <a:lnTo>
                    <a:pt x="468" y="732"/>
                  </a:lnTo>
                  <a:lnTo>
                    <a:pt x="486" y="732"/>
                  </a:lnTo>
                  <a:lnTo>
                    <a:pt x="504" y="738"/>
                  </a:lnTo>
                  <a:lnTo>
                    <a:pt x="528" y="744"/>
                  </a:lnTo>
                  <a:lnTo>
                    <a:pt x="546" y="750"/>
                  </a:lnTo>
                  <a:lnTo>
                    <a:pt x="570" y="756"/>
                  </a:lnTo>
                  <a:lnTo>
                    <a:pt x="594" y="756"/>
                  </a:lnTo>
                  <a:lnTo>
                    <a:pt x="612" y="762"/>
                  </a:lnTo>
                  <a:lnTo>
                    <a:pt x="636" y="768"/>
                  </a:lnTo>
                  <a:lnTo>
                    <a:pt x="660" y="774"/>
                  </a:lnTo>
                  <a:lnTo>
                    <a:pt x="678" y="774"/>
                  </a:lnTo>
                  <a:lnTo>
                    <a:pt x="702" y="780"/>
                  </a:lnTo>
                  <a:lnTo>
                    <a:pt x="726" y="786"/>
                  </a:lnTo>
                  <a:lnTo>
                    <a:pt x="750" y="786"/>
                  </a:lnTo>
                  <a:lnTo>
                    <a:pt x="774" y="792"/>
                  </a:lnTo>
                  <a:lnTo>
                    <a:pt x="798" y="798"/>
                  </a:lnTo>
                  <a:lnTo>
                    <a:pt x="822" y="798"/>
                  </a:lnTo>
                  <a:lnTo>
                    <a:pt x="846" y="804"/>
                  </a:lnTo>
                  <a:lnTo>
                    <a:pt x="870" y="804"/>
                  </a:lnTo>
                  <a:lnTo>
                    <a:pt x="894" y="810"/>
                  </a:lnTo>
                  <a:lnTo>
                    <a:pt x="924" y="810"/>
                  </a:lnTo>
                  <a:lnTo>
                    <a:pt x="948" y="816"/>
                  </a:lnTo>
                  <a:lnTo>
                    <a:pt x="972" y="816"/>
                  </a:lnTo>
                  <a:lnTo>
                    <a:pt x="996" y="822"/>
                  </a:lnTo>
                  <a:lnTo>
                    <a:pt x="1026" y="822"/>
                  </a:lnTo>
                  <a:lnTo>
                    <a:pt x="1050" y="828"/>
                  </a:lnTo>
                  <a:lnTo>
                    <a:pt x="1074" y="828"/>
                  </a:lnTo>
                  <a:lnTo>
                    <a:pt x="1104" y="828"/>
                  </a:lnTo>
                  <a:lnTo>
                    <a:pt x="1128" y="834"/>
                  </a:lnTo>
                  <a:lnTo>
                    <a:pt x="1158" y="834"/>
                  </a:lnTo>
                  <a:lnTo>
                    <a:pt x="1182" y="834"/>
                  </a:lnTo>
                  <a:lnTo>
                    <a:pt x="1212" y="840"/>
                  </a:lnTo>
                  <a:lnTo>
                    <a:pt x="1236" y="840"/>
                  </a:lnTo>
                  <a:lnTo>
                    <a:pt x="1266" y="840"/>
                  </a:lnTo>
                  <a:lnTo>
                    <a:pt x="1290" y="840"/>
                  </a:lnTo>
                  <a:lnTo>
                    <a:pt x="1320" y="846"/>
                  </a:lnTo>
                  <a:lnTo>
                    <a:pt x="1350" y="846"/>
                  </a:lnTo>
                  <a:lnTo>
                    <a:pt x="1374" y="846"/>
                  </a:lnTo>
                  <a:lnTo>
                    <a:pt x="1404" y="846"/>
                  </a:lnTo>
                  <a:lnTo>
                    <a:pt x="1428" y="846"/>
                  </a:lnTo>
                  <a:lnTo>
                    <a:pt x="1458" y="846"/>
                  </a:lnTo>
                  <a:lnTo>
                    <a:pt x="1488" y="852"/>
                  </a:lnTo>
                  <a:lnTo>
                    <a:pt x="1512" y="852"/>
                  </a:lnTo>
                  <a:lnTo>
                    <a:pt x="1542" y="852"/>
                  </a:lnTo>
                  <a:lnTo>
                    <a:pt x="1572" y="852"/>
                  </a:lnTo>
                  <a:lnTo>
                    <a:pt x="1596" y="852"/>
                  </a:lnTo>
                  <a:lnTo>
                    <a:pt x="1596" y="414"/>
                  </a:lnTo>
                  <a:close/>
                </a:path>
              </a:pathLst>
            </a:custGeom>
            <a:gradFill rotWithShape="1">
              <a:gsLst>
                <a:gs pos="0">
                  <a:srgbClr val="FF7C80"/>
                </a:gs>
                <a:gs pos="100000">
                  <a:srgbClr val="FF00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" name="Freeform 97"/>
            <p:cNvSpPr>
              <a:spLocks/>
            </p:cNvSpPr>
            <p:nvPr/>
          </p:nvSpPr>
          <p:spPr bwMode="auto">
            <a:xfrm>
              <a:off x="1278" y="1941"/>
              <a:ext cx="1596" cy="414"/>
            </a:xfrm>
            <a:custGeom>
              <a:avLst/>
              <a:gdLst/>
              <a:ahLst/>
              <a:cxnLst>
                <a:cxn ang="0">
                  <a:pos x="1572" y="414"/>
                </a:cxn>
                <a:cxn ang="0">
                  <a:pos x="1512" y="414"/>
                </a:cxn>
                <a:cxn ang="0">
                  <a:pos x="1458" y="408"/>
                </a:cxn>
                <a:cxn ang="0">
                  <a:pos x="1404" y="408"/>
                </a:cxn>
                <a:cxn ang="0">
                  <a:pos x="1350" y="408"/>
                </a:cxn>
                <a:cxn ang="0">
                  <a:pos x="1290" y="402"/>
                </a:cxn>
                <a:cxn ang="0">
                  <a:pos x="1236" y="402"/>
                </a:cxn>
                <a:cxn ang="0">
                  <a:pos x="1182" y="396"/>
                </a:cxn>
                <a:cxn ang="0">
                  <a:pos x="1128" y="396"/>
                </a:cxn>
                <a:cxn ang="0">
                  <a:pos x="1074" y="390"/>
                </a:cxn>
                <a:cxn ang="0">
                  <a:pos x="1026" y="384"/>
                </a:cxn>
                <a:cxn ang="0">
                  <a:pos x="972" y="378"/>
                </a:cxn>
                <a:cxn ang="0">
                  <a:pos x="924" y="372"/>
                </a:cxn>
                <a:cxn ang="0">
                  <a:pos x="870" y="366"/>
                </a:cxn>
                <a:cxn ang="0">
                  <a:pos x="822" y="360"/>
                </a:cxn>
                <a:cxn ang="0">
                  <a:pos x="774" y="354"/>
                </a:cxn>
                <a:cxn ang="0">
                  <a:pos x="726" y="348"/>
                </a:cxn>
                <a:cxn ang="0">
                  <a:pos x="678" y="336"/>
                </a:cxn>
                <a:cxn ang="0">
                  <a:pos x="636" y="330"/>
                </a:cxn>
                <a:cxn ang="0">
                  <a:pos x="594" y="318"/>
                </a:cxn>
                <a:cxn ang="0">
                  <a:pos x="546" y="312"/>
                </a:cxn>
                <a:cxn ang="0">
                  <a:pos x="504" y="300"/>
                </a:cxn>
                <a:cxn ang="0">
                  <a:pos x="468" y="294"/>
                </a:cxn>
                <a:cxn ang="0">
                  <a:pos x="426" y="282"/>
                </a:cxn>
                <a:cxn ang="0">
                  <a:pos x="390" y="270"/>
                </a:cxn>
                <a:cxn ang="0">
                  <a:pos x="354" y="258"/>
                </a:cxn>
                <a:cxn ang="0">
                  <a:pos x="318" y="246"/>
                </a:cxn>
                <a:cxn ang="0">
                  <a:pos x="288" y="234"/>
                </a:cxn>
                <a:cxn ang="0">
                  <a:pos x="258" y="222"/>
                </a:cxn>
                <a:cxn ang="0">
                  <a:pos x="228" y="210"/>
                </a:cxn>
                <a:cxn ang="0">
                  <a:pos x="198" y="198"/>
                </a:cxn>
                <a:cxn ang="0">
                  <a:pos x="174" y="186"/>
                </a:cxn>
                <a:cxn ang="0">
                  <a:pos x="150" y="174"/>
                </a:cxn>
                <a:cxn ang="0">
                  <a:pos x="126" y="162"/>
                </a:cxn>
                <a:cxn ang="0">
                  <a:pos x="102" y="144"/>
                </a:cxn>
                <a:cxn ang="0">
                  <a:pos x="84" y="132"/>
                </a:cxn>
                <a:cxn ang="0">
                  <a:pos x="66" y="120"/>
                </a:cxn>
                <a:cxn ang="0">
                  <a:pos x="54" y="108"/>
                </a:cxn>
                <a:cxn ang="0">
                  <a:pos x="42" y="90"/>
                </a:cxn>
                <a:cxn ang="0">
                  <a:pos x="30" y="78"/>
                </a:cxn>
                <a:cxn ang="0">
                  <a:pos x="18" y="66"/>
                </a:cxn>
                <a:cxn ang="0">
                  <a:pos x="12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6"/>
                </a:cxn>
                <a:cxn ang="0">
                  <a:pos x="1596" y="0"/>
                </a:cxn>
              </a:cxnLst>
              <a:rect l="0" t="0" r="r" b="b"/>
              <a:pathLst>
                <a:path w="1596" h="414">
                  <a:moveTo>
                    <a:pt x="1596" y="414"/>
                  </a:moveTo>
                  <a:lnTo>
                    <a:pt x="1572" y="414"/>
                  </a:lnTo>
                  <a:lnTo>
                    <a:pt x="1542" y="414"/>
                  </a:lnTo>
                  <a:lnTo>
                    <a:pt x="1512" y="414"/>
                  </a:lnTo>
                  <a:lnTo>
                    <a:pt x="1488" y="414"/>
                  </a:lnTo>
                  <a:lnTo>
                    <a:pt x="1458" y="408"/>
                  </a:lnTo>
                  <a:lnTo>
                    <a:pt x="1428" y="408"/>
                  </a:lnTo>
                  <a:lnTo>
                    <a:pt x="1404" y="408"/>
                  </a:lnTo>
                  <a:lnTo>
                    <a:pt x="1374" y="408"/>
                  </a:lnTo>
                  <a:lnTo>
                    <a:pt x="1350" y="408"/>
                  </a:lnTo>
                  <a:lnTo>
                    <a:pt x="1320" y="408"/>
                  </a:lnTo>
                  <a:lnTo>
                    <a:pt x="1290" y="402"/>
                  </a:lnTo>
                  <a:lnTo>
                    <a:pt x="1266" y="402"/>
                  </a:lnTo>
                  <a:lnTo>
                    <a:pt x="1236" y="402"/>
                  </a:lnTo>
                  <a:lnTo>
                    <a:pt x="1212" y="402"/>
                  </a:lnTo>
                  <a:lnTo>
                    <a:pt x="1182" y="396"/>
                  </a:lnTo>
                  <a:lnTo>
                    <a:pt x="1158" y="396"/>
                  </a:lnTo>
                  <a:lnTo>
                    <a:pt x="1128" y="396"/>
                  </a:lnTo>
                  <a:lnTo>
                    <a:pt x="1104" y="390"/>
                  </a:lnTo>
                  <a:lnTo>
                    <a:pt x="1074" y="390"/>
                  </a:lnTo>
                  <a:lnTo>
                    <a:pt x="1050" y="390"/>
                  </a:lnTo>
                  <a:lnTo>
                    <a:pt x="1026" y="384"/>
                  </a:lnTo>
                  <a:lnTo>
                    <a:pt x="996" y="384"/>
                  </a:lnTo>
                  <a:lnTo>
                    <a:pt x="972" y="378"/>
                  </a:lnTo>
                  <a:lnTo>
                    <a:pt x="948" y="378"/>
                  </a:lnTo>
                  <a:lnTo>
                    <a:pt x="924" y="372"/>
                  </a:lnTo>
                  <a:lnTo>
                    <a:pt x="894" y="372"/>
                  </a:lnTo>
                  <a:lnTo>
                    <a:pt x="870" y="366"/>
                  </a:lnTo>
                  <a:lnTo>
                    <a:pt x="846" y="366"/>
                  </a:lnTo>
                  <a:lnTo>
                    <a:pt x="822" y="360"/>
                  </a:lnTo>
                  <a:lnTo>
                    <a:pt x="798" y="360"/>
                  </a:lnTo>
                  <a:lnTo>
                    <a:pt x="774" y="354"/>
                  </a:lnTo>
                  <a:lnTo>
                    <a:pt x="750" y="348"/>
                  </a:lnTo>
                  <a:lnTo>
                    <a:pt x="726" y="348"/>
                  </a:lnTo>
                  <a:lnTo>
                    <a:pt x="702" y="342"/>
                  </a:lnTo>
                  <a:lnTo>
                    <a:pt x="678" y="336"/>
                  </a:lnTo>
                  <a:lnTo>
                    <a:pt x="660" y="336"/>
                  </a:lnTo>
                  <a:lnTo>
                    <a:pt x="636" y="330"/>
                  </a:lnTo>
                  <a:lnTo>
                    <a:pt x="612" y="324"/>
                  </a:lnTo>
                  <a:lnTo>
                    <a:pt x="594" y="318"/>
                  </a:lnTo>
                  <a:lnTo>
                    <a:pt x="570" y="318"/>
                  </a:lnTo>
                  <a:lnTo>
                    <a:pt x="546" y="312"/>
                  </a:lnTo>
                  <a:lnTo>
                    <a:pt x="528" y="306"/>
                  </a:lnTo>
                  <a:lnTo>
                    <a:pt x="504" y="300"/>
                  </a:lnTo>
                  <a:lnTo>
                    <a:pt x="486" y="294"/>
                  </a:lnTo>
                  <a:lnTo>
                    <a:pt x="468" y="294"/>
                  </a:lnTo>
                  <a:lnTo>
                    <a:pt x="450" y="288"/>
                  </a:lnTo>
                  <a:lnTo>
                    <a:pt x="426" y="282"/>
                  </a:lnTo>
                  <a:lnTo>
                    <a:pt x="408" y="276"/>
                  </a:lnTo>
                  <a:lnTo>
                    <a:pt x="390" y="270"/>
                  </a:lnTo>
                  <a:lnTo>
                    <a:pt x="372" y="264"/>
                  </a:lnTo>
                  <a:lnTo>
                    <a:pt x="354" y="258"/>
                  </a:lnTo>
                  <a:lnTo>
                    <a:pt x="336" y="252"/>
                  </a:lnTo>
                  <a:lnTo>
                    <a:pt x="318" y="246"/>
                  </a:lnTo>
                  <a:lnTo>
                    <a:pt x="306" y="240"/>
                  </a:lnTo>
                  <a:lnTo>
                    <a:pt x="288" y="234"/>
                  </a:lnTo>
                  <a:lnTo>
                    <a:pt x="270" y="228"/>
                  </a:lnTo>
                  <a:lnTo>
                    <a:pt x="258" y="222"/>
                  </a:lnTo>
                  <a:lnTo>
                    <a:pt x="240" y="216"/>
                  </a:lnTo>
                  <a:lnTo>
                    <a:pt x="228" y="210"/>
                  </a:lnTo>
                  <a:lnTo>
                    <a:pt x="210" y="204"/>
                  </a:lnTo>
                  <a:lnTo>
                    <a:pt x="198" y="198"/>
                  </a:lnTo>
                  <a:lnTo>
                    <a:pt x="186" y="192"/>
                  </a:lnTo>
                  <a:lnTo>
                    <a:pt x="174" y="186"/>
                  </a:lnTo>
                  <a:lnTo>
                    <a:pt x="162" y="180"/>
                  </a:lnTo>
                  <a:lnTo>
                    <a:pt x="150" y="174"/>
                  </a:lnTo>
                  <a:lnTo>
                    <a:pt x="138" y="168"/>
                  </a:lnTo>
                  <a:lnTo>
                    <a:pt x="126" y="162"/>
                  </a:lnTo>
                  <a:lnTo>
                    <a:pt x="114" y="156"/>
                  </a:lnTo>
                  <a:lnTo>
                    <a:pt x="102" y="144"/>
                  </a:lnTo>
                  <a:lnTo>
                    <a:pt x="96" y="138"/>
                  </a:lnTo>
                  <a:lnTo>
                    <a:pt x="84" y="132"/>
                  </a:lnTo>
                  <a:lnTo>
                    <a:pt x="78" y="126"/>
                  </a:lnTo>
                  <a:lnTo>
                    <a:pt x="66" y="120"/>
                  </a:lnTo>
                  <a:lnTo>
                    <a:pt x="60" y="114"/>
                  </a:lnTo>
                  <a:lnTo>
                    <a:pt x="54" y="108"/>
                  </a:lnTo>
                  <a:lnTo>
                    <a:pt x="48" y="96"/>
                  </a:lnTo>
                  <a:lnTo>
                    <a:pt x="42" y="90"/>
                  </a:lnTo>
                  <a:lnTo>
                    <a:pt x="36" y="84"/>
                  </a:lnTo>
                  <a:lnTo>
                    <a:pt x="30" y="78"/>
                  </a:lnTo>
                  <a:lnTo>
                    <a:pt x="24" y="72"/>
                  </a:lnTo>
                  <a:lnTo>
                    <a:pt x="18" y="66"/>
                  </a:lnTo>
                  <a:lnTo>
                    <a:pt x="12" y="54"/>
                  </a:lnTo>
                  <a:lnTo>
                    <a:pt x="12" y="48"/>
                  </a:lnTo>
                  <a:lnTo>
                    <a:pt x="6" y="42"/>
                  </a:lnTo>
                  <a:lnTo>
                    <a:pt x="6" y="36"/>
                  </a:lnTo>
                  <a:lnTo>
                    <a:pt x="0" y="30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0"/>
                  </a:lnTo>
                  <a:lnTo>
                    <a:pt x="1596" y="0"/>
                  </a:lnTo>
                  <a:lnTo>
                    <a:pt x="1596" y="414"/>
                  </a:lnTo>
                  <a:close/>
                </a:path>
              </a:pathLst>
            </a:custGeom>
            <a:gradFill rotWithShape="1">
              <a:gsLst>
                <a:gs pos="0">
                  <a:srgbClr val="FF7C80"/>
                </a:gs>
                <a:gs pos="100000">
                  <a:srgbClr val="FF00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0" name="TextBox 149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  <a:ea typeface="+mj-ea"/>
                <a:cs typeface="+mj-cs"/>
              </a:rPr>
              <a:t>Найдите сумму, используя рисунок</a:t>
            </a:r>
          </a:p>
        </p:txBody>
      </p:sp>
      <p:grpSp>
        <p:nvGrpSpPr>
          <p:cNvPr id="46" name="Группа 111"/>
          <p:cNvGrpSpPr/>
          <p:nvPr/>
        </p:nvGrpSpPr>
        <p:grpSpPr>
          <a:xfrm>
            <a:off x="5643570" y="1071343"/>
            <a:ext cx="1143008" cy="1714715"/>
            <a:chOff x="5643570" y="1071343"/>
            <a:chExt cx="1143008" cy="1714715"/>
          </a:xfrm>
        </p:grpSpPr>
        <p:grpSp>
          <p:nvGrpSpPr>
            <p:cNvPr id="47" name="Group 62"/>
            <p:cNvGrpSpPr>
              <a:grpSpLocks/>
            </p:cNvGrpSpPr>
            <p:nvPr/>
          </p:nvGrpSpPr>
          <p:grpSpPr bwMode="auto">
            <a:xfrm>
              <a:off x="6143636" y="1071343"/>
              <a:ext cx="642942" cy="1714715"/>
              <a:chOff x="2454" y="276"/>
              <a:chExt cx="281" cy="1356"/>
            </a:xfrm>
          </p:grpSpPr>
          <p:sp>
            <p:nvSpPr>
              <p:cNvPr id="190" name="Line 59"/>
              <p:cNvSpPr>
                <a:spLocks noChangeShapeType="1"/>
              </p:cNvSpPr>
              <p:nvPr/>
            </p:nvSpPr>
            <p:spPr bwMode="auto">
              <a:xfrm>
                <a:off x="2454" y="934"/>
                <a:ext cx="281" cy="1"/>
              </a:xfrm>
              <a:prstGeom prst="line">
                <a:avLst/>
              </a:prstGeom>
              <a:noFill/>
              <a:ln w="5715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1" name="Rectangle 60"/>
              <p:cNvSpPr>
                <a:spLocks noChangeArrowheads="1"/>
              </p:cNvSpPr>
              <p:nvPr/>
            </p:nvSpPr>
            <p:spPr bwMode="auto">
              <a:xfrm>
                <a:off x="2472" y="884"/>
                <a:ext cx="199" cy="7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4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92" name="Rectangle 61"/>
              <p:cNvSpPr>
                <a:spLocks noChangeArrowheads="1"/>
              </p:cNvSpPr>
              <p:nvPr/>
            </p:nvSpPr>
            <p:spPr bwMode="auto">
              <a:xfrm>
                <a:off x="2454" y="276"/>
                <a:ext cx="199" cy="7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1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sp>
          <p:nvSpPr>
            <p:cNvPr id="193" name="Rectangle 60"/>
            <p:cNvSpPr>
              <a:spLocks noChangeArrowheads="1"/>
            </p:cNvSpPr>
            <p:nvPr/>
          </p:nvSpPr>
          <p:spPr bwMode="auto">
            <a:xfrm>
              <a:off x="5643570" y="1428736"/>
              <a:ext cx="403957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1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48" name="Группа 118"/>
          <p:cNvGrpSpPr/>
          <p:nvPr/>
        </p:nvGrpSpPr>
        <p:grpSpPr>
          <a:xfrm>
            <a:off x="7286644" y="3143375"/>
            <a:ext cx="1143008" cy="1715340"/>
            <a:chOff x="5643570" y="1071470"/>
            <a:chExt cx="1143008" cy="1715340"/>
          </a:xfrm>
        </p:grpSpPr>
        <p:grpSp>
          <p:nvGrpSpPr>
            <p:cNvPr id="49" name="Group 62"/>
            <p:cNvGrpSpPr>
              <a:grpSpLocks/>
            </p:cNvGrpSpPr>
            <p:nvPr/>
          </p:nvGrpSpPr>
          <p:grpSpPr bwMode="auto">
            <a:xfrm>
              <a:off x="6143636" y="1071470"/>
              <a:ext cx="642942" cy="1715340"/>
              <a:chOff x="2454" y="276"/>
              <a:chExt cx="281" cy="1356"/>
            </a:xfrm>
          </p:grpSpPr>
          <p:sp>
            <p:nvSpPr>
              <p:cNvPr id="128" name="Line 59"/>
              <p:cNvSpPr>
                <a:spLocks noChangeShapeType="1"/>
              </p:cNvSpPr>
              <p:nvPr/>
            </p:nvSpPr>
            <p:spPr bwMode="auto">
              <a:xfrm>
                <a:off x="2454" y="934"/>
                <a:ext cx="281" cy="1"/>
              </a:xfrm>
              <a:prstGeom prst="line">
                <a:avLst/>
              </a:prstGeom>
              <a:noFill/>
              <a:ln w="5715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" name="Rectangle 60"/>
              <p:cNvSpPr>
                <a:spLocks noChangeArrowheads="1"/>
              </p:cNvSpPr>
              <p:nvPr/>
            </p:nvSpPr>
            <p:spPr bwMode="auto">
              <a:xfrm>
                <a:off x="2472" y="884"/>
                <a:ext cx="199" cy="7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4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30" name="Rectangle 61"/>
              <p:cNvSpPr>
                <a:spLocks noChangeArrowheads="1"/>
              </p:cNvSpPr>
              <p:nvPr/>
            </p:nvSpPr>
            <p:spPr bwMode="auto">
              <a:xfrm>
                <a:off x="2454" y="276"/>
                <a:ext cx="199" cy="7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1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sp>
          <p:nvSpPr>
            <p:cNvPr id="127" name="Rectangle 60"/>
            <p:cNvSpPr>
              <a:spLocks noChangeArrowheads="1"/>
            </p:cNvSpPr>
            <p:nvPr/>
          </p:nvSpPr>
          <p:spPr bwMode="auto">
            <a:xfrm>
              <a:off x="5643570" y="1428736"/>
              <a:ext cx="403957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2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131" name="TextBox 130"/>
          <p:cNvSpPr txBox="1"/>
          <p:nvPr/>
        </p:nvSpPr>
        <p:spPr>
          <a:xfrm>
            <a:off x="2857488" y="5214950"/>
            <a:ext cx="697627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+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32" name="TextBox 131"/>
          <p:cNvSpPr txBox="1"/>
          <p:nvPr/>
        </p:nvSpPr>
        <p:spPr>
          <a:xfrm>
            <a:off x="6357950" y="5214950"/>
            <a:ext cx="697627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=</a:t>
            </a:r>
            <a:r>
              <a:rPr lang="ru-RU" dirty="0" smtClean="0"/>
              <a:t> </a:t>
            </a:r>
            <a:endParaRPr lang="ru-RU" dirty="0"/>
          </a:p>
        </p:txBody>
      </p:sp>
      <p:grpSp>
        <p:nvGrpSpPr>
          <p:cNvPr id="52" name="Группа 132"/>
          <p:cNvGrpSpPr/>
          <p:nvPr/>
        </p:nvGrpSpPr>
        <p:grpSpPr>
          <a:xfrm>
            <a:off x="7358082" y="4857760"/>
            <a:ext cx="1143008" cy="1738110"/>
            <a:chOff x="5643570" y="1071470"/>
            <a:chExt cx="1143008" cy="1738110"/>
          </a:xfrm>
        </p:grpSpPr>
        <p:grpSp>
          <p:nvGrpSpPr>
            <p:cNvPr id="55" name="Group 62"/>
            <p:cNvGrpSpPr>
              <a:grpSpLocks/>
            </p:cNvGrpSpPr>
            <p:nvPr/>
          </p:nvGrpSpPr>
          <p:grpSpPr bwMode="auto">
            <a:xfrm>
              <a:off x="6143636" y="1071470"/>
              <a:ext cx="642942" cy="1738110"/>
              <a:chOff x="2454" y="276"/>
              <a:chExt cx="281" cy="1374"/>
            </a:xfrm>
          </p:grpSpPr>
          <p:sp>
            <p:nvSpPr>
              <p:cNvPr id="136" name="Line 59"/>
              <p:cNvSpPr>
                <a:spLocks noChangeShapeType="1"/>
              </p:cNvSpPr>
              <p:nvPr/>
            </p:nvSpPr>
            <p:spPr bwMode="auto">
              <a:xfrm>
                <a:off x="2454" y="934"/>
                <a:ext cx="281" cy="1"/>
              </a:xfrm>
              <a:prstGeom prst="line">
                <a:avLst/>
              </a:prstGeom>
              <a:noFill/>
              <a:ln w="5715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7" name="Rectangle 60"/>
              <p:cNvSpPr>
                <a:spLocks noChangeArrowheads="1"/>
              </p:cNvSpPr>
              <p:nvPr/>
            </p:nvSpPr>
            <p:spPr bwMode="auto">
              <a:xfrm>
                <a:off x="2472" y="884"/>
                <a:ext cx="177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2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38" name="Rectangle 61"/>
              <p:cNvSpPr>
                <a:spLocks noChangeArrowheads="1"/>
              </p:cNvSpPr>
              <p:nvPr/>
            </p:nvSpPr>
            <p:spPr bwMode="auto">
              <a:xfrm>
                <a:off x="2454" y="276"/>
                <a:ext cx="199" cy="7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1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sp>
          <p:nvSpPr>
            <p:cNvPr id="135" name="Rectangle 60"/>
            <p:cNvSpPr>
              <a:spLocks noChangeArrowheads="1"/>
            </p:cNvSpPr>
            <p:nvPr/>
          </p:nvSpPr>
          <p:spPr bwMode="auto">
            <a:xfrm>
              <a:off x="5643570" y="1428736"/>
              <a:ext cx="403957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3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584 0.14514 L -0.50261 0.5652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8" y="21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1.11111E-6 L -0.29062 0.2722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" y="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6476 0.3044 " pathEditMode="relative" ptsTypes="AA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6476 0.3044 " pathEditMode="relative" ptsTypes="AA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6476 0.3044 " pathEditMode="relative" ptsTypes="AA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6476 0.3044 " pathEditMode="relative" ptsTypes="AA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6476 0.3044 " pathEditMode="relative" ptsTypes="AA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6476 0.3044 " pathEditMode="relative" ptsTypes="AA">
                                      <p:cBhvr>
                                        <p:cTn id="4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6476 0.3044 " pathEditMode="relative" ptsTypes="AA">
                                      <p:cBhvr>
                                        <p:cTn id="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6476 0.3044 " pathEditMode="relative" ptsTypes="AA">
                                      <p:cBhvr>
                                        <p:cTn id="4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4409 0 " pathEditMode="relative" ptsTypes="AA">
                                      <p:cBhvr>
                                        <p:cTn id="4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4409 0 " pathEditMode="relative" ptsTypes="AA">
                                      <p:cBhvr>
                                        <p:cTn id="4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8351 0 " pathEditMode="relative" ptsTypes="AA">
                                      <p:cBhvr>
                                        <p:cTn id="5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8351 0 " pathEditMode="relative" ptsTypes="AA">
                                      <p:cBhvr>
                                        <p:cTn id="5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452 0.03912 L 0.09375 0.0706 " pathEditMode="relative" ptsTypes="AA">
                                      <p:cBhvr>
                                        <p:cTn id="5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92 -0.07686 L 0.04653 -0.13982 " pathEditMode="relative" ptsTypes="AA">
                                      <p:cBhvr>
                                        <p:cTn id="5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17 -0.07686 L -0.0566 -0.13982 " pathEditMode="relative" ptsTypes="AA">
                                      <p:cBhvr>
                                        <p:cTn id="6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7037E-7 L -0.04722 0.03148 " pathEditMode="relative" ptsTypes="AA">
                                      <p:cBhvr>
                                        <p:cTn id="6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351 0 L 0.30712 -0.05255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" y="-26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35 2.59259E-6 L 0.30816 0.04467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" y="22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409 -7.40741E-7 L 0.20468 0.06296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33333E-6 L 0.47291 0.31088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" y="1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/>
      <p:bldP spid="1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2"/>
          <p:cNvGrpSpPr>
            <a:grpSpLocks/>
          </p:cNvGrpSpPr>
          <p:nvPr/>
        </p:nvGrpSpPr>
        <p:grpSpPr bwMode="auto">
          <a:xfrm>
            <a:off x="714348" y="214417"/>
            <a:ext cx="642942" cy="1715340"/>
            <a:chOff x="2454" y="276"/>
            <a:chExt cx="281" cy="1356"/>
          </a:xfrm>
        </p:grpSpPr>
        <p:sp>
          <p:nvSpPr>
            <p:cNvPr id="6" name="Line 59"/>
            <p:cNvSpPr>
              <a:spLocks noChangeShapeType="1"/>
            </p:cNvSpPr>
            <p:nvPr/>
          </p:nvSpPr>
          <p:spPr bwMode="auto">
            <a:xfrm>
              <a:off x="2454" y="934"/>
              <a:ext cx="281" cy="1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Rectangle 60"/>
            <p:cNvSpPr>
              <a:spLocks noChangeArrowheads="1"/>
            </p:cNvSpPr>
            <p:nvPr/>
          </p:nvSpPr>
          <p:spPr bwMode="auto">
            <a:xfrm>
              <a:off x="2472" y="884"/>
              <a:ext cx="199" cy="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4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" name="Rectangle 61"/>
            <p:cNvSpPr>
              <a:spLocks noChangeArrowheads="1"/>
            </p:cNvSpPr>
            <p:nvPr/>
          </p:nvSpPr>
          <p:spPr bwMode="auto">
            <a:xfrm>
              <a:off x="2454" y="276"/>
              <a:ext cx="199" cy="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1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5" name="Rectangle 60"/>
          <p:cNvSpPr>
            <a:spLocks noChangeArrowheads="1"/>
          </p:cNvSpPr>
          <p:nvPr/>
        </p:nvSpPr>
        <p:spPr bwMode="auto">
          <a:xfrm>
            <a:off x="214282" y="571683"/>
            <a:ext cx="403957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71604" y="500042"/>
            <a:ext cx="697627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+</a:t>
            </a:r>
            <a:r>
              <a:rPr lang="ru-RU" dirty="0" smtClean="0"/>
              <a:t> </a:t>
            </a:r>
            <a:endParaRPr lang="ru-RU" dirty="0"/>
          </a:p>
        </p:txBody>
      </p:sp>
      <p:grpSp>
        <p:nvGrpSpPr>
          <p:cNvPr id="3" name="Группа 9"/>
          <p:cNvGrpSpPr/>
          <p:nvPr/>
        </p:nvGrpSpPr>
        <p:grpSpPr>
          <a:xfrm>
            <a:off x="2357422" y="214290"/>
            <a:ext cx="1143008" cy="1715340"/>
            <a:chOff x="5643570" y="1071470"/>
            <a:chExt cx="1143008" cy="1715340"/>
          </a:xfrm>
        </p:grpSpPr>
        <p:grpSp>
          <p:nvGrpSpPr>
            <p:cNvPr id="4" name="Group 62"/>
            <p:cNvGrpSpPr>
              <a:grpSpLocks/>
            </p:cNvGrpSpPr>
            <p:nvPr/>
          </p:nvGrpSpPr>
          <p:grpSpPr bwMode="auto">
            <a:xfrm>
              <a:off x="6143636" y="1071470"/>
              <a:ext cx="642942" cy="1715340"/>
              <a:chOff x="2454" y="276"/>
              <a:chExt cx="281" cy="1356"/>
            </a:xfrm>
          </p:grpSpPr>
          <p:sp>
            <p:nvSpPr>
              <p:cNvPr id="13" name="Line 59"/>
              <p:cNvSpPr>
                <a:spLocks noChangeShapeType="1"/>
              </p:cNvSpPr>
              <p:nvPr/>
            </p:nvSpPr>
            <p:spPr bwMode="auto">
              <a:xfrm>
                <a:off x="2454" y="934"/>
                <a:ext cx="281" cy="1"/>
              </a:xfrm>
              <a:prstGeom prst="line">
                <a:avLst/>
              </a:prstGeom>
              <a:noFill/>
              <a:ln w="5715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Rectangle 60"/>
              <p:cNvSpPr>
                <a:spLocks noChangeArrowheads="1"/>
              </p:cNvSpPr>
              <p:nvPr/>
            </p:nvSpPr>
            <p:spPr bwMode="auto">
              <a:xfrm>
                <a:off x="2472" y="884"/>
                <a:ext cx="199" cy="7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4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5" name="Rectangle 61"/>
              <p:cNvSpPr>
                <a:spLocks noChangeArrowheads="1"/>
              </p:cNvSpPr>
              <p:nvPr/>
            </p:nvSpPr>
            <p:spPr bwMode="auto">
              <a:xfrm>
                <a:off x="2454" y="276"/>
                <a:ext cx="199" cy="7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1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sp>
          <p:nvSpPr>
            <p:cNvPr id="12" name="Rectangle 60"/>
            <p:cNvSpPr>
              <a:spLocks noChangeArrowheads="1"/>
            </p:cNvSpPr>
            <p:nvPr/>
          </p:nvSpPr>
          <p:spPr bwMode="auto">
            <a:xfrm>
              <a:off x="5643570" y="1428736"/>
              <a:ext cx="403957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2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3714744" y="500042"/>
            <a:ext cx="697627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=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357158" y="2357430"/>
            <a:ext cx="2395207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(1 + 2)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714612" y="2428868"/>
            <a:ext cx="697627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+</a:t>
            </a:r>
            <a:r>
              <a:rPr lang="ru-RU" dirty="0" smtClean="0"/>
              <a:t> </a:t>
            </a:r>
            <a:endParaRPr lang="ru-RU" dirty="0"/>
          </a:p>
        </p:txBody>
      </p:sp>
      <p:grpSp>
        <p:nvGrpSpPr>
          <p:cNvPr id="10" name="Группа 30"/>
          <p:cNvGrpSpPr/>
          <p:nvPr/>
        </p:nvGrpSpPr>
        <p:grpSpPr>
          <a:xfrm>
            <a:off x="3214678" y="2143116"/>
            <a:ext cx="3007200" cy="1715340"/>
            <a:chOff x="3214678" y="2143116"/>
            <a:chExt cx="3007200" cy="1715340"/>
          </a:xfrm>
        </p:grpSpPr>
        <p:grpSp>
          <p:nvGrpSpPr>
            <p:cNvPr id="11" name="Group 62"/>
            <p:cNvGrpSpPr>
              <a:grpSpLocks/>
            </p:cNvGrpSpPr>
            <p:nvPr/>
          </p:nvGrpSpPr>
          <p:grpSpPr bwMode="auto">
            <a:xfrm>
              <a:off x="5143504" y="2143116"/>
              <a:ext cx="642942" cy="1715340"/>
              <a:chOff x="2454" y="276"/>
              <a:chExt cx="281" cy="1356"/>
            </a:xfrm>
          </p:grpSpPr>
          <p:sp>
            <p:nvSpPr>
              <p:cNvPr id="20" name="Line 59"/>
              <p:cNvSpPr>
                <a:spLocks noChangeShapeType="1"/>
              </p:cNvSpPr>
              <p:nvPr/>
            </p:nvSpPr>
            <p:spPr bwMode="auto">
              <a:xfrm>
                <a:off x="2454" y="934"/>
                <a:ext cx="281" cy="1"/>
              </a:xfrm>
              <a:prstGeom prst="line">
                <a:avLst/>
              </a:prstGeom>
              <a:noFill/>
              <a:ln w="5715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Rectangle 60"/>
              <p:cNvSpPr>
                <a:spLocks noChangeArrowheads="1"/>
              </p:cNvSpPr>
              <p:nvPr/>
            </p:nvSpPr>
            <p:spPr bwMode="auto">
              <a:xfrm>
                <a:off x="2472" y="884"/>
                <a:ext cx="199" cy="7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4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22" name="Rectangle 61"/>
              <p:cNvSpPr>
                <a:spLocks noChangeArrowheads="1"/>
              </p:cNvSpPr>
              <p:nvPr/>
            </p:nvSpPr>
            <p:spPr bwMode="auto">
              <a:xfrm>
                <a:off x="2454" y="276"/>
                <a:ext cx="199" cy="7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1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grpSp>
          <p:nvGrpSpPr>
            <p:cNvPr id="19" name="Group 62"/>
            <p:cNvGrpSpPr>
              <a:grpSpLocks/>
            </p:cNvGrpSpPr>
            <p:nvPr/>
          </p:nvGrpSpPr>
          <p:grpSpPr bwMode="auto">
            <a:xfrm>
              <a:off x="3714744" y="2143116"/>
              <a:ext cx="642942" cy="1715340"/>
              <a:chOff x="2454" y="276"/>
              <a:chExt cx="281" cy="1356"/>
            </a:xfrm>
          </p:grpSpPr>
          <p:sp>
            <p:nvSpPr>
              <p:cNvPr id="24" name="Line 59"/>
              <p:cNvSpPr>
                <a:spLocks noChangeShapeType="1"/>
              </p:cNvSpPr>
              <p:nvPr/>
            </p:nvSpPr>
            <p:spPr bwMode="auto">
              <a:xfrm>
                <a:off x="2454" y="934"/>
                <a:ext cx="281" cy="1"/>
              </a:xfrm>
              <a:prstGeom prst="line">
                <a:avLst/>
              </a:prstGeom>
              <a:noFill/>
              <a:ln w="5715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" name="Rectangle 60"/>
              <p:cNvSpPr>
                <a:spLocks noChangeArrowheads="1"/>
              </p:cNvSpPr>
              <p:nvPr/>
            </p:nvSpPr>
            <p:spPr bwMode="auto">
              <a:xfrm>
                <a:off x="2472" y="884"/>
                <a:ext cx="199" cy="7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4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26" name="Rectangle 61"/>
              <p:cNvSpPr>
                <a:spLocks noChangeArrowheads="1"/>
              </p:cNvSpPr>
              <p:nvPr/>
            </p:nvSpPr>
            <p:spPr bwMode="auto">
              <a:xfrm>
                <a:off x="2454" y="276"/>
                <a:ext cx="199" cy="7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1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4429124" y="2428868"/>
              <a:ext cx="697627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+</a:t>
              </a:r>
              <a:r>
                <a:rPr lang="ru-RU" dirty="0" smtClean="0"/>
                <a:t> </a:t>
              </a:r>
              <a:endParaRPr lang="ru-RU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214678" y="2428868"/>
              <a:ext cx="506870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(</a:t>
              </a:r>
              <a:r>
                <a:rPr lang="ru-RU" dirty="0" smtClean="0"/>
                <a:t> </a:t>
              </a:r>
              <a:endParaRPr lang="ru-RU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715008" y="2428868"/>
              <a:ext cx="506870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)</a:t>
              </a:r>
              <a:r>
                <a:rPr lang="ru-RU" dirty="0" smtClean="0"/>
                <a:t> </a:t>
              </a:r>
              <a:endParaRPr lang="ru-RU" dirty="0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6143636" y="2500306"/>
            <a:ext cx="697627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=</a:t>
            </a:r>
            <a:r>
              <a:rPr lang="ru-RU" dirty="0" smtClean="0"/>
              <a:t> </a:t>
            </a:r>
            <a:endParaRPr lang="ru-RU" dirty="0"/>
          </a:p>
        </p:txBody>
      </p:sp>
      <p:grpSp>
        <p:nvGrpSpPr>
          <p:cNvPr id="23" name="Group 62"/>
          <p:cNvGrpSpPr>
            <a:grpSpLocks/>
          </p:cNvGrpSpPr>
          <p:nvPr/>
        </p:nvGrpSpPr>
        <p:grpSpPr bwMode="auto">
          <a:xfrm>
            <a:off x="928662" y="4143380"/>
            <a:ext cx="642942" cy="1715340"/>
            <a:chOff x="2454" y="276"/>
            <a:chExt cx="281" cy="1356"/>
          </a:xfrm>
        </p:grpSpPr>
        <p:sp>
          <p:nvSpPr>
            <p:cNvPr id="35" name="Line 59"/>
            <p:cNvSpPr>
              <a:spLocks noChangeShapeType="1"/>
            </p:cNvSpPr>
            <p:nvPr/>
          </p:nvSpPr>
          <p:spPr bwMode="auto">
            <a:xfrm>
              <a:off x="2454" y="934"/>
              <a:ext cx="281" cy="1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Rectangle 60"/>
            <p:cNvSpPr>
              <a:spLocks noChangeArrowheads="1"/>
            </p:cNvSpPr>
            <p:nvPr/>
          </p:nvSpPr>
          <p:spPr bwMode="auto">
            <a:xfrm>
              <a:off x="2472" y="884"/>
              <a:ext cx="199" cy="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4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7" name="Rectangle 61"/>
            <p:cNvSpPr>
              <a:spLocks noChangeArrowheads="1"/>
            </p:cNvSpPr>
            <p:nvPr/>
          </p:nvSpPr>
          <p:spPr bwMode="auto">
            <a:xfrm>
              <a:off x="2454" y="276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2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34" name="Rectangle 60"/>
          <p:cNvSpPr>
            <a:spLocks noChangeArrowheads="1"/>
          </p:cNvSpPr>
          <p:nvPr/>
        </p:nvSpPr>
        <p:spPr bwMode="auto">
          <a:xfrm>
            <a:off x="428596" y="4500646"/>
            <a:ext cx="403957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3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785918" y="4429132"/>
            <a:ext cx="697627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=</a:t>
            </a:r>
            <a:r>
              <a:rPr lang="ru-RU" dirty="0" smtClean="0"/>
              <a:t> </a:t>
            </a:r>
            <a:endParaRPr lang="ru-RU" dirty="0"/>
          </a:p>
        </p:txBody>
      </p:sp>
      <p:grpSp>
        <p:nvGrpSpPr>
          <p:cNvPr id="31" name="Группа 39"/>
          <p:cNvGrpSpPr/>
          <p:nvPr/>
        </p:nvGrpSpPr>
        <p:grpSpPr>
          <a:xfrm>
            <a:off x="2571736" y="4071942"/>
            <a:ext cx="1143008" cy="1738110"/>
            <a:chOff x="5643570" y="1071470"/>
            <a:chExt cx="1143008" cy="1738110"/>
          </a:xfrm>
        </p:grpSpPr>
        <p:grpSp>
          <p:nvGrpSpPr>
            <p:cNvPr id="32" name="Group 62"/>
            <p:cNvGrpSpPr>
              <a:grpSpLocks/>
            </p:cNvGrpSpPr>
            <p:nvPr/>
          </p:nvGrpSpPr>
          <p:grpSpPr bwMode="auto">
            <a:xfrm>
              <a:off x="6143636" y="1071470"/>
              <a:ext cx="642942" cy="1738110"/>
              <a:chOff x="2454" y="276"/>
              <a:chExt cx="281" cy="1374"/>
            </a:xfrm>
          </p:grpSpPr>
          <p:sp>
            <p:nvSpPr>
              <p:cNvPr id="43" name="Line 59"/>
              <p:cNvSpPr>
                <a:spLocks noChangeShapeType="1"/>
              </p:cNvSpPr>
              <p:nvPr/>
            </p:nvSpPr>
            <p:spPr bwMode="auto">
              <a:xfrm>
                <a:off x="2454" y="934"/>
                <a:ext cx="281" cy="1"/>
              </a:xfrm>
              <a:prstGeom prst="line">
                <a:avLst/>
              </a:prstGeom>
              <a:noFill/>
              <a:ln w="5715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" name="Rectangle 60"/>
              <p:cNvSpPr>
                <a:spLocks noChangeArrowheads="1"/>
              </p:cNvSpPr>
              <p:nvPr/>
            </p:nvSpPr>
            <p:spPr bwMode="auto">
              <a:xfrm>
                <a:off x="2472" y="884"/>
                <a:ext cx="177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2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45" name="Rectangle 61"/>
              <p:cNvSpPr>
                <a:spLocks noChangeArrowheads="1"/>
              </p:cNvSpPr>
              <p:nvPr/>
            </p:nvSpPr>
            <p:spPr bwMode="auto">
              <a:xfrm>
                <a:off x="2454" y="276"/>
                <a:ext cx="199" cy="7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1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sp>
          <p:nvSpPr>
            <p:cNvPr id="42" name="Rectangle 60"/>
            <p:cNvSpPr>
              <a:spLocks noChangeArrowheads="1"/>
            </p:cNvSpPr>
            <p:nvPr/>
          </p:nvSpPr>
          <p:spPr bwMode="auto">
            <a:xfrm>
              <a:off x="5643570" y="1428736"/>
              <a:ext cx="403957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3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46" name="TextBox 45">
            <a:hlinkClick r:id="" action="ppaction://hlinkshowjump?jump=nextslide"/>
          </p:cNvPr>
          <p:cNvSpPr txBox="1"/>
          <p:nvPr/>
        </p:nvSpPr>
        <p:spPr>
          <a:xfrm>
            <a:off x="5214942" y="5500702"/>
            <a:ext cx="3661387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алгоритм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30" grpId="0"/>
      <p:bldP spid="34" grpId="0"/>
      <p:bldP spid="38" grpId="0"/>
      <p:bldP spid="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" action="ppaction://hlinkshowjump?jump=nextslide"/>
          </p:cNvPr>
          <p:cNvSpPr txBox="1"/>
          <p:nvPr/>
        </p:nvSpPr>
        <p:spPr>
          <a:xfrm>
            <a:off x="1" y="1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Алгоритм сложения смешанных чисел.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" y="1643050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  <a:ea typeface="+mj-ea"/>
                <a:cs typeface="+mj-cs"/>
              </a:rPr>
              <a:t>Сложить целые части дробей – получится целая часть результата;</a:t>
            </a:r>
          </a:p>
          <a:p>
            <a:pPr marL="342900" indent="-342900">
              <a:buAutoNum type="arabicPeriod"/>
            </a:pP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  <a:ea typeface="+mj-ea"/>
                <a:cs typeface="+mj-cs"/>
              </a:rPr>
              <a:t>Сложить дробные части – это дробная часть суммы;</a:t>
            </a:r>
          </a:p>
          <a:p>
            <a:pPr marL="342900" indent="-342900">
              <a:buAutoNum type="arabicPeriod"/>
            </a:pP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  <a:ea typeface="+mj-ea"/>
                <a:cs typeface="+mj-cs"/>
              </a:rPr>
              <a:t>Представить результат в виде несократимого смешанного числа.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43316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  <a:ea typeface="+mj-ea"/>
                <a:cs typeface="+mj-cs"/>
              </a:rPr>
              <a:t>№ 465 – 1</a:t>
            </a:r>
          </a:p>
        </p:txBody>
      </p:sp>
      <p:grpSp>
        <p:nvGrpSpPr>
          <p:cNvPr id="3" name="Group 62"/>
          <p:cNvGrpSpPr>
            <a:grpSpLocks/>
          </p:cNvGrpSpPr>
          <p:nvPr/>
        </p:nvGrpSpPr>
        <p:grpSpPr bwMode="auto">
          <a:xfrm>
            <a:off x="714348" y="1071546"/>
            <a:ext cx="642942" cy="1738110"/>
            <a:chOff x="2454" y="276"/>
            <a:chExt cx="281" cy="1374"/>
          </a:xfrm>
        </p:grpSpPr>
        <p:sp>
          <p:nvSpPr>
            <p:cNvPr id="4" name="Line 59"/>
            <p:cNvSpPr>
              <a:spLocks noChangeShapeType="1"/>
            </p:cNvSpPr>
            <p:nvPr/>
          </p:nvSpPr>
          <p:spPr bwMode="auto">
            <a:xfrm>
              <a:off x="2454" y="934"/>
              <a:ext cx="281" cy="1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Rectangle 60"/>
            <p:cNvSpPr>
              <a:spLocks noChangeArrowheads="1"/>
            </p:cNvSpPr>
            <p:nvPr/>
          </p:nvSpPr>
          <p:spPr bwMode="auto">
            <a:xfrm>
              <a:off x="2472" y="884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9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" name="Rectangle 61"/>
            <p:cNvSpPr>
              <a:spLocks noChangeArrowheads="1"/>
            </p:cNvSpPr>
            <p:nvPr/>
          </p:nvSpPr>
          <p:spPr bwMode="auto">
            <a:xfrm>
              <a:off x="2454" y="276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5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7" name="Rectangle 60"/>
          <p:cNvSpPr>
            <a:spLocks noChangeArrowheads="1"/>
          </p:cNvSpPr>
          <p:nvPr/>
        </p:nvSpPr>
        <p:spPr bwMode="auto">
          <a:xfrm>
            <a:off x="214282" y="1428812"/>
            <a:ext cx="403957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728" y="1285860"/>
            <a:ext cx="453970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-</a:t>
            </a:r>
            <a:endParaRPr lang="ru-RU" dirty="0"/>
          </a:p>
        </p:txBody>
      </p:sp>
      <p:sp>
        <p:nvSpPr>
          <p:cNvPr id="9" name="Rectangle 60"/>
          <p:cNvSpPr>
            <a:spLocks noChangeArrowheads="1"/>
          </p:cNvSpPr>
          <p:nvPr/>
        </p:nvSpPr>
        <p:spPr bwMode="auto">
          <a:xfrm>
            <a:off x="1857356" y="1357298"/>
            <a:ext cx="403957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5984" y="1285860"/>
            <a:ext cx="644728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=</a:t>
            </a:r>
            <a:endParaRPr lang="ru-RU" dirty="0"/>
          </a:p>
        </p:txBody>
      </p:sp>
      <p:grpSp>
        <p:nvGrpSpPr>
          <p:cNvPr id="11" name="Group 62"/>
          <p:cNvGrpSpPr>
            <a:grpSpLocks/>
          </p:cNvGrpSpPr>
          <p:nvPr/>
        </p:nvGrpSpPr>
        <p:grpSpPr bwMode="auto">
          <a:xfrm>
            <a:off x="3071802" y="1000108"/>
            <a:ext cx="642942" cy="1738110"/>
            <a:chOff x="2454" y="276"/>
            <a:chExt cx="281" cy="1374"/>
          </a:xfrm>
        </p:grpSpPr>
        <p:sp>
          <p:nvSpPr>
            <p:cNvPr id="12" name="Line 59"/>
            <p:cNvSpPr>
              <a:spLocks noChangeShapeType="1"/>
            </p:cNvSpPr>
            <p:nvPr/>
          </p:nvSpPr>
          <p:spPr bwMode="auto">
            <a:xfrm>
              <a:off x="2454" y="934"/>
              <a:ext cx="281" cy="1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Rectangle 60"/>
            <p:cNvSpPr>
              <a:spLocks noChangeArrowheads="1"/>
            </p:cNvSpPr>
            <p:nvPr/>
          </p:nvSpPr>
          <p:spPr bwMode="auto">
            <a:xfrm>
              <a:off x="2472" y="884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9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4" name="Rectangle 61"/>
            <p:cNvSpPr>
              <a:spLocks noChangeArrowheads="1"/>
            </p:cNvSpPr>
            <p:nvPr/>
          </p:nvSpPr>
          <p:spPr bwMode="auto">
            <a:xfrm>
              <a:off x="2454" y="276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5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15" name="Ромб 14"/>
          <p:cNvSpPr/>
          <p:nvPr/>
        </p:nvSpPr>
        <p:spPr>
          <a:xfrm>
            <a:off x="6215074" y="357166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Ромб 15"/>
          <p:cNvSpPr/>
          <p:nvPr/>
        </p:nvSpPr>
        <p:spPr>
          <a:xfrm>
            <a:off x="5715008" y="785794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Ромб 16"/>
          <p:cNvSpPr/>
          <p:nvPr/>
        </p:nvSpPr>
        <p:spPr>
          <a:xfrm>
            <a:off x="6715140" y="785794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Ромб 17"/>
          <p:cNvSpPr/>
          <p:nvPr/>
        </p:nvSpPr>
        <p:spPr>
          <a:xfrm>
            <a:off x="6215074" y="1214422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Ромб 18"/>
          <p:cNvSpPr/>
          <p:nvPr/>
        </p:nvSpPr>
        <p:spPr>
          <a:xfrm>
            <a:off x="5286380" y="1214422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Ромб 19"/>
          <p:cNvSpPr/>
          <p:nvPr/>
        </p:nvSpPr>
        <p:spPr>
          <a:xfrm>
            <a:off x="5715008" y="1643050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омб 20"/>
          <p:cNvSpPr/>
          <p:nvPr/>
        </p:nvSpPr>
        <p:spPr>
          <a:xfrm>
            <a:off x="7215206" y="1214422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омб 21"/>
          <p:cNvSpPr/>
          <p:nvPr/>
        </p:nvSpPr>
        <p:spPr>
          <a:xfrm>
            <a:off x="6715140" y="1643050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Ромб 22"/>
          <p:cNvSpPr/>
          <p:nvPr/>
        </p:nvSpPr>
        <p:spPr>
          <a:xfrm>
            <a:off x="6215074" y="2071678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Ромб 23"/>
          <p:cNvSpPr/>
          <p:nvPr/>
        </p:nvSpPr>
        <p:spPr>
          <a:xfrm>
            <a:off x="3714744" y="2857496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Ромб 24"/>
          <p:cNvSpPr/>
          <p:nvPr/>
        </p:nvSpPr>
        <p:spPr>
          <a:xfrm>
            <a:off x="3214678" y="3286124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Ромб 25"/>
          <p:cNvSpPr/>
          <p:nvPr/>
        </p:nvSpPr>
        <p:spPr>
          <a:xfrm>
            <a:off x="4143372" y="3286124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Ромб 26"/>
          <p:cNvSpPr/>
          <p:nvPr/>
        </p:nvSpPr>
        <p:spPr>
          <a:xfrm>
            <a:off x="3714744" y="3714752"/>
            <a:ext cx="914400" cy="914400"/>
          </a:xfrm>
          <a:prstGeom prst="diamond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Ромб 27"/>
          <p:cNvSpPr/>
          <p:nvPr/>
        </p:nvSpPr>
        <p:spPr>
          <a:xfrm>
            <a:off x="2786050" y="3714752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Ромб 28"/>
          <p:cNvSpPr/>
          <p:nvPr/>
        </p:nvSpPr>
        <p:spPr>
          <a:xfrm>
            <a:off x="3714744" y="4643446"/>
            <a:ext cx="914400" cy="914400"/>
          </a:xfrm>
          <a:prstGeom prst="diamond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Ромб 29"/>
          <p:cNvSpPr/>
          <p:nvPr/>
        </p:nvSpPr>
        <p:spPr>
          <a:xfrm>
            <a:off x="4143372" y="4214818"/>
            <a:ext cx="914400" cy="914400"/>
          </a:xfrm>
          <a:prstGeom prst="diamond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Ромб 30"/>
          <p:cNvSpPr/>
          <p:nvPr/>
        </p:nvSpPr>
        <p:spPr>
          <a:xfrm>
            <a:off x="4572000" y="3714752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Ромб 31"/>
          <p:cNvSpPr/>
          <p:nvPr/>
        </p:nvSpPr>
        <p:spPr>
          <a:xfrm>
            <a:off x="3214678" y="4214818"/>
            <a:ext cx="914400" cy="914400"/>
          </a:xfrm>
          <a:prstGeom prst="diamond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5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9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25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2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20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0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25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0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20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20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0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25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2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2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25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2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2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25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2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2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25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2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2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25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2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2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25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2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2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5" grpId="0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43316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  <a:ea typeface="+mj-ea"/>
                <a:cs typeface="+mj-cs"/>
              </a:rPr>
              <a:t>№ 465 – 2</a:t>
            </a:r>
          </a:p>
        </p:txBody>
      </p:sp>
      <p:grpSp>
        <p:nvGrpSpPr>
          <p:cNvPr id="3" name="Group 62"/>
          <p:cNvGrpSpPr>
            <a:grpSpLocks/>
          </p:cNvGrpSpPr>
          <p:nvPr/>
        </p:nvGrpSpPr>
        <p:grpSpPr bwMode="auto">
          <a:xfrm>
            <a:off x="714348" y="1071546"/>
            <a:ext cx="642942" cy="1738110"/>
            <a:chOff x="2454" y="276"/>
            <a:chExt cx="281" cy="1374"/>
          </a:xfrm>
        </p:grpSpPr>
        <p:sp>
          <p:nvSpPr>
            <p:cNvPr id="4" name="Line 59"/>
            <p:cNvSpPr>
              <a:spLocks noChangeShapeType="1"/>
            </p:cNvSpPr>
            <p:nvPr/>
          </p:nvSpPr>
          <p:spPr bwMode="auto">
            <a:xfrm>
              <a:off x="2454" y="934"/>
              <a:ext cx="281" cy="1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Rectangle 60"/>
            <p:cNvSpPr>
              <a:spLocks noChangeArrowheads="1"/>
            </p:cNvSpPr>
            <p:nvPr/>
          </p:nvSpPr>
          <p:spPr bwMode="auto">
            <a:xfrm>
              <a:off x="2472" y="884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9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" name="Rectangle 61"/>
            <p:cNvSpPr>
              <a:spLocks noChangeArrowheads="1"/>
            </p:cNvSpPr>
            <p:nvPr/>
          </p:nvSpPr>
          <p:spPr bwMode="auto">
            <a:xfrm>
              <a:off x="2454" y="276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5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7" name="Rectangle 60"/>
          <p:cNvSpPr>
            <a:spLocks noChangeArrowheads="1"/>
          </p:cNvSpPr>
          <p:nvPr/>
        </p:nvSpPr>
        <p:spPr bwMode="auto">
          <a:xfrm>
            <a:off x="214282" y="1428812"/>
            <a:ext cx="403957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728" y="1285860"/>
            <a:ext cx="453970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-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786050" y="1428736"/>
            <a:ext cx="644728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=</a:t>
            </a:r>
            <a:endParaRPr lang="ru-RU" dirty="0"/>
          </a:p>
        </p:txBody>
      </p:sp>
      <p:sp>
        <p:nvSpPr>
          <p:cNvPr id="15" name="Ромб 14"/>
          <p:cNvSpPr/>
          <p:nvPr/>
        </p:nvSpPr>
        <p:spPr>
          <a:xfrm>
            <a:off x="6215074" y="357166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Ромб 15"/>
          <p:cNvSpPr/>
          <p:nvPr/>
        </p:nvSpPr>
        <p:spPr>
          <a:xfrm>
            <a:off x="5715008" y="785794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Ромб 16"/>
          <p:cNvSpPr/>
          <p:nvPr/>
        </p:nvSpPr>
        <p:spPr>
          <a:xfrm>
            <a:off x="6715140" y="785794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Ромб 17"/>
          <p:cNvSpPr/>
          <p:nvPr/>
        </p:nvSpPr>
        <p:spPr>
          <a:xfrm>
            <a:off x="6215074" y="1214422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Ромб 18"/>
          <p:cNvSpPr/>
          <p:nvPr/>
        </p:nvSpPr>
        <p:spPr>
          <a:xfrm>
            <a:off x="5286380" y="1214422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Ромб 19"/>
          <p:cNvSpPr/>
          <p:nvPr/>
        </p:nvSpPr>
        <p:spPr>
          <a:xfrm>
            <a:off x="5715008" y="1643050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омб 20"/>
          <p:cNvSpPr/>
          <p:nvPr/>
        </p:nvSpPr>
        <p:spPr>
          <a:xfrm>
            <a:off x="7215206" y="1214422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омб 21"/>
          <p:cNvSpPr/>
          <p:nvPr/>
        </p:nvSpPr>
        <p:spPr>
          <a:xfrm>
            <a:off x="6715140" y="1643050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Ромб 22"/>
          <p:cNvSpPr/>
          <p:nvPr/>
        </p:nvSpPr>
        <p:spPr>
          <a:xfrm>
            <a:off x="6215074" y="2071678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Ромб 23"/>
          <p:cNvSpPr/>
          <p:nvPr/>
        </p:nvSpPr>
        <p:spPr>
          <a:xfrm>
            <a:off x="3714744" y="2857496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Ромб 24"/>
          <p:cNvSpPr/>
          <p:nvPr/>
        </p:nvSpPr>
        <p:spPr>
          <a:xfrm>
            <a:off x="3214678" y="3286124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Ромб 25"/>
          <p:cNvSpPr/>
          <p:nvPr/>
        </p:nvSpPr>
        <p:spPr>
          <a:xfrm>
            <a:off x="4143372" y="3286124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Ромб 26"/>
          <p:cNvSpPr/>
          <p:nvPr/>
        </p:nvSpPr>
        <p:spPr>
          <a:xfrm>
            <a:off x="3714744" y="3714752"/>
            <a:ext cx="914400" cy="914400"/>
          </a:xfrm>
          <a:prstGeom prst="diamond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Ромб 27"/>
          <p:cNvSpPr/>
          <p:nvPr/>
        </p:nvSpPr>
        <p:spPr>
          <a:xfrm>
            <a:off x="2786050" y="3714752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Ромб 28"/>
          <p:cNvSpPr/>
          <p:nvPr/>
        </p:nvSpPr>
        <p:spPr>
          <a:xfrm>
            <a:off x="3714744" y="4643446"/>
            <a:ext cx="914400" cy="914400"/>
          </a:xfrm>
          <a:prstGeom prst="diamond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Ромб 29"/>
          <p:cNvSpPr/>
          <p:nvPr/>
        </p:nvSpPr>
        <p:spPr>
          <a:xfrm>
            <a:off x="4143372" y="4214818"/>
            <a:ext cx="914400" cy="914400"/>
          </a:xfrm>
          <a:prstGeom prst="diamond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Ромб 30"/>
          <p:cNvSpPr/>
          <p:nvPr/>
        </p:nvSpPr>
        <p:spPr>
          <a:xfrm>
            <a:off x="4572000" y="3714752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Ромб 31"/>
          <p:cNvSpPr/>
          <p:nvPr/>
        </p:nvSpPr>
        <p:spPr>
          <a:xfrm>
            <a:off x="3214678" y="4214818"/>
            <a:ext cx="914400" cy="914400"/>
          </a:xfrm>
          <a:prstGeom prst="diamond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3" name="Group 62"/>
          <p:cNvGrpSpPr>
            <a:grpSpLocks/>
          </p:cNvGrpSpPr>
          <p:nvPr/>
        </p:nvGrpSpPr>
        <p:grpSpPr bwMode="auto">
          <a:xfrm>
            <a:off x="2000232" y="1142984"/>
            <a:ext cx="642942" cy="1738110"/>
            <a:chOff x="2454" y="276"/>
            <a:chExt cx="281" cy="1374"/>
          </a:xfrm>
        </p:grpSpPr>
        <p:sp>
          <p:nvSpPr>
            <p:cNvPr id="34" name="Line 59"/>
            <p:cNvSpPr>
              <a:spLocks noChangeShapeType="1"/>
            </p:cNvSpPr>
            <p:nvPr/>
          </p:nvSpPr>
          <p:spPr bwMode="auto">
            <a:xfrm>
              <a:off x="2454" y="934"/>
              <a:ext cx="281" cy="1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Rectangle 60"/>
            <p:cNvSpPr>
              <a:spLocks noChangeArrowheads="1"/>
            </p:cNvSpPr>
            <p:nvPr/>
          </p:nvSpPr>
          <p:spPr bwMode="auto">
            <a:xfrm>
              <a:off x="2472" y="884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9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" name="Rectangle 61"/>
            <p:cNvSpPr>
              <a:spLocks noChangeArrowheads="1"/>
            </p:cNvSpPr>
            <p:nvPr/>
          </p:nvSpPr>
          <p:spPr bwMode="auto">
            <a:xfrm>
              <a:off x="2454" y="276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2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3357554" y="1071546"/>
            <a:ext cx="1000132" cy="1738110"/>
            <a:chOff x="3357554" y="1071546"/>
            <a:chExt cx="1000132" cy="1738110"/>
          </a:xfrm>
        </p:grpSpPr>
        <p:grpSp>
          <p:nvGrpSpPr>
            <p:cNvPr id="11" name="Group 62"/>
            <p:cNvGrpSpPr>
              <a:grpSpLocks/>
            </p:cNvGrpSpPr>
            <p:nvPr/>
          </p:nvGrpSpPr>
          <p:grpSpPr bwMode="auto">
            <a:xfrm>
              <a:off x="3714744" y="1071546"/>
              <a:ext cx="642942" cy="1738110"/>
              <a:chOff x="2454" y="276"/>
              <a:chExt cx="281" cy="1374"/>
            </a:xfrm>
          </p:grpSpPr>
          <p:sp>
            <p:nvSpPr>
              <p:cNvPr id="12" name="Line 59"/>
              <p:cNvSpPr>
                <a:spLocks noChangeShapeType="1"/>
              </p:cNvSpPr>
              <p:nvPr/>
            </p:nvSpPr>
            <p:spPr bwMode="auto">
              <a:xfrm>
                <a:off x="2454" y="934"/>
                <a:ext cx="281" cy="1"/>
              </a:xfrm>
              <a:prstGeom prst="line">
                <a:avLst/>
              </a:prstGeom>
              <a:noFill/>
              <a:ln w="5715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Rectangle 60"/>
              <p:cNvSpPr>
                <a:spLocks noChangeArrowheads="1"/>
              </p:cNvSpPr>
              <p:nvPr/>
            </p:nvSpPr>
            <p:spPr bwMode="auto">
              <a:xfrm>
                <a:off x="2472" y="884"/>
                <a:ext cx="177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9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4" name="Rectangle 61"/>
              <p:cNvSpPr>
                <a:spLocks noChangeArrowheads="1"/>
              </p:cNvSpPr>
              <p:nvPr/>
            </p:nvSpPr>
            <p:spPr bwMode="auto">
              <a:xfrm>
                <a:off x="2454" y="276"/>
                <a:ext cx="177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3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sp>
          <p:nvSpPr>
            <p:cNvPr id="41" name="Rectangle 60"/>
            <p:cNvSpPr>
              <a:spLocks noChangeArrowheads="1"/>
            </p:cNvSpPr>
            <p:nvPr/>
          </p:nvSpPr>
          <p:spPr bwMode="auto">
            <a:xfrm>
              <a:off x="3357554" y="1428736"/>
              <a:ext cx="403957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1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214282" y="3000372"/>
            <a:ext cx="644728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=</a:t>
            </a:r>
            <a:endParaRPr lang="ru-RU" dirty="0"/>
          </a:p>
        </p:txBody>
      </p:sp>
      <p:grpSp>
        <p:nvGrpSpPr>
          <p:cNvPr id="39" name="Группа 38"/>
          <p:cNvGrpSpPr/>
          <p:nvPr/>
        </p:nvGrpSpPr>
        <p:grpSpPr>
          <a:xfrm>
            <a:off x="857224" y="2714620"/>
            <a:ext cx="1000132" cy="1738110"/>
            <a:chOff x="3357554" y="1071546"/>
            <a:chExt cx="1000132" cy="1738110"/>
          </a:xfrm>
        </p:grpSpPr>
        <p:grpSp>
          <p:nvGrpSpPr>
            <p:cNvPr id="40" name="Group 62"/>
            <p:cNvGrpSpPr>
              <a:grpSpLocks/>
            </p:cNvGrpSpPr>
            <p:nvPr/>
          </p:nvGrpSpPr>
          <p:grpSpPr bwMode="auto">
            <a:xfrm>
              <a:off x="3714744" y="1071546"/>
              <a:ext cx="642942" cy="1738110"/>
              <a:chOff x="2454" y="276"/>
              <a:chExt cx="281" cy="1374"/>
            </a:xfrm>
          </p:grpSpPr>
          <p:sp>
            <p:nvSpPr>
              <p:cNvPr id="44" name="Line 59"/>
              <p:cNvSpPr>
                <a:spLocks noChangeShapeType="1"/>
              </p:cNvSpPr>
              <p:nvPr/>
            </p:nvSpPr>
            <p:spPr bwMode="auto">
              <a:xfrm>
                <a:off x="2454" y="934"/>
                <a:ext cx="281" cy="1"/>
              </a:xfrm>
              <a:prstGeom prst="line">
                <a:avLst/>
              </a:prstGeom>
              <a:noFill/>
              <a:ln w="5715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5" name="Rectangle 60"/>
              <p:cNvSpPr>
                <a:spLocks noChangeArrowheads="1"/>
              </p:cNvSpPr>
              <p:nvPr/>
            </p:nvSpPr>
            <p:spPr bwMode="auto">
              <a:xfrm>
                <a:off x="2472" y="884"/>
                <a:ext cx="177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3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46" name="Rectangle 61"/>
              <p:cNvSpPr>
                <a:spLocks noChangeArrowheads="1"/>
              </p:cNvSpPr>
              <p:nvPr/>
            </p:nvSpPr>
            <p:spPr bwMode="auto">
              <a:xfrm>
                <a:off x="2454" y="276"/>
                <a:ext cx="177" cy="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1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sp>
          <p:nvSpPr>
            <p:cNvPr id="43" name="Rectangle 60"/>
            <p:cNvSpPr>
              <a:spLocks noChangeArrowheads="1"/>
            </p:cNvSpPr>
            <p:nvPr/>
          </p:nvSpPr>
          <p:spPr bwMode="auto">
            <a:xfrm>
              <a:off x="3357554" y="1428736"/>
              <a:ext cx="403957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1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5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5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8" grpId="1" animBg="1"/>
      <p:bldP spid="28" grpId="2" animBg="1"/>
      <p:bldP spid="29" grpId="0" animBg="1"/>
      <p:bldP spid="30" grpId="0" animBg="1"/>
      <p:bldP spid="31" grpId="0" animBg="1"/>
      <p:bldP spid="31" grpId="1" animBg="1"/>
      <p:bldP spid="31" grpId="2" animBg="1"/>
      <p:bldP spid="32" grpId="0" animBg="1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43316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  <a:ea typeface="+mj-ea"/>
                <a:cs typeface="+mj-cs"/>
              </a:rPr>
              <a:t>№ 465 – 3</a:t>
            </a:r>
          </a:p>
        </p:txBody>
      </p:sp>
      <p:grpSp>
        <p:nvGrpSpPr>
          <p:cNvPr id="3" name="Group 62"/>
          <p:cNvGrpSpPr>
            <a:grpSpLocks/>
          </p:cNvGrpSpPr>
          <p:nvPr/>
        </p:nvGrpSpPr>
        <p:grpSpPr bwMode="auto">
          <a:xfrm>
            <a:off x="714348" y="1071546"/>
            <a:ext cx="642942" cy="1738110"/>
            <a:chOff x="2454" y="276"/>
            <a:chExt cx="281" cy="1374"/>
          </a:xfrm>
        </p:grpSpPr>
        <p:sp>
          <p:nvSpPr>
            <p:cNvPr id="4" name="Line 59"/>
            <p:cNvSpPr>
              <a:spLocks noChangeShapeType="1"/>
            </p:cNvSpPr>
            <p:nvPr/>
          </p:nvSpPr>
          <p:spPr bwMode="auto">
            <a:xfrm>
              <a:off x="2454" y="934"/>
              <a:ext cx="281" cy="1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Rectangle 60"/>
            <p:cNvSpPr>
              <a:spLocks noChangeArrowheads="1"/>
            </p:cNvSpPr>
            <p:nvPr/>
          </p:nvSpPr>
          <p:spPr bwMode="auto">
            <a:xfrm>
              <a:off x="2472" y="884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9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" name="Rectangle 61"/>
            <p:cNvSpPr>
              <a:spLocks noChangeArrowheads="1"/>
            </p:cNvSpPr>
            <p:nvPr/>
          </p:nvSpPr>
          <p:spPr bwMode="auto">
            <a:xfrm>
              <a:off x="2454" y="276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5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7" name="Rectangle 60"/>
          <p:cNvSpPr>
            <a:spLocks noChangeArrowheads="1"/>
          </p:cNvSpPr>
          <p:nvPr/>
        </p:nvSpPr>
        <p:spPr bwMode="auto">
          <a:xfrm>
            <a:off x="214282" y="1428812"/>
            <a:ext cx="403957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728" y="1285860"/>
            <a:ext cx="453970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-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786050" y="1428736"/>
            <a:ext cx="644728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=</a:t>
            </a:r>
            <a:endParaRPr lang="ru-RU" dirty="0"/>
          </a:p>
        </p:txBody>
      </p:sp>
      <p:grpSp>
        <p:nvGrpSpPr>
          <p:cNvPr id="9" name="Group 62"/>
          <p:cNvGrpSpPr>
            <a:grpSpLocks/>
          </p:cNvGrpSpPr>
          <p:nvPr/>
        </p:nvGrpSpPr>
        <p:grpSpPr bwMode="auto">
          <a:xfrm>
            <a:off x="3429006" y="1500174"/>
            <a:ext cx="404986" cy="1046155"/>
            <a:chOff x="2454" y="276"/>
            <a:chExt cx="177" cy="827"/>
          </a:xfrm>
        </p:grpSpPr>
        <p:sp>
          <p:nvSpPr>
            <p:cNvPr id="13" name="Rectangle 60"/>
            <p:cNvSpPr>
              <a:spLocks noChangeArrowheads="1"/>
            </p:cNvSpPr>
            <p:nvPr/>
          </p:nvSpPr>
          <p:spPr bwMode="auto">
            <a:xfrm>
              <a:off x="2472" y="884"/>
              <a:ext cx="0" cy="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4" name="Rectangle 61"/>
            <p:cNvSpPr>
              <a:spLocks noChangeArrowheads="1"/>
            </p:cNvSpPr>
            <p:nvPr/>
          </p:nvSpPr>
          <p:spPr bwMode="auto">
            <a:xfrm>
              <a:off x="2454" y="276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1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15" name="Ромб 14"/>
          <p:cNvSpPr/>
          <p:nvPr/>
        </p:nvSpPr>
        <p:spPr>
          <a:xfrm>
            <a:off x="6215074" y="357166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Ромб 15"/>
          <p:cNvSpPr/>
          <p:nvPr/>
        </p:nvSpPr>
        <p:spPr>
          <a:xfrm>
            <a:off x="5715008" y="785794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Ромб 16"/>
          <p:cNvSpPr/>
          <p:nvPr/>
        </p:nvSpPr>
        <p:spPr>
          <a:xfrm>
            <a:off x="6715140" y="785794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Ромб 17"/>
          <p:cNvSpPr/>
          <p:nvPr/>
        </p:nvSpPr>
        <p:spPr>
          <a:xfrm>
            <a:off x="6215074" y="1214422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Ромб 18"/>
          <p:cNvSpPr/>
          <p:nvPr/>
        </p:nvSpPr>
        <p:spPr>
          <a:xfrm>
            <a:off x="5286380" y="1214422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Ромб 19"/>
          <p:cNvSpPr/>
          <p:nvPr/>
        </p:nvSpPr>
        <p:spPr>
          <a:xfrm>
            <a:off x="5715008" y="1643050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омб 20"/>
          <p:cNvSpPr/>
          <p:nvPr/>
        </p:nvSpPr>
        <p:spPr>
          <a:xfrm>
            <a:off x="7215206" y="1214422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омб 21"/>
          <p:cNvSpPr/>
          <p:nvPr/>
        </p:nvSpPr>
        <p:spPr>
          <a:xfrm>
            <a:off x="6715140" y="1643050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Ромб 22"/>
          <p:cNvSpPr/>
          <p:nvPr/>
        </p:nvSpPr>
        <p:spPr>
          <a:xfrm>
            <a:off x="6215074" y="2071678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Ромб 23"/>
          <p:cNvSpPr/>
          <p:nvPr/>
        </p:nvSpPr>
        <p:spPr>
          <a:xfrm>
            <a:off x="3714744" y="2857496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Ромб 24"/>
          <p:cNvSpPr/>
          <p:nvPr/>
        </p:nvSpPr>
        <p:spPr>
          <a:xfrm>
            <a:off x="3214678" y="3286124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Ромб 25"/>
          <p:cNvSpPr/>
          <p:nvPr/>
        </p:nvSpPr>
        <p:spPr>
          <a:xfrm>
            <a:off x="4143372" y="3286124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Ромб 26"/>
          <p:cNvSpPr/>
          <p:nvPr/>
        </p:nvSpPr>
        <p:spPr>
          <a:xfrm>
            <a:off x="3714744" y="3714752"/>
            <a:ext cx="914400" cy="914400"/>
          </a:xfrm>
          <a:prstGeom prst="diamond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Ромб 27"/>
          <p:cNvSpPr/>
          <p:nvPr/>
        </p:nvSpPr>
        <p:spPr>
          <a:xfrm>
            <a:off x="2786050" y="3714752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Ромб 28"/>
          <p:cNvSpPr/>
          <p:nvPr/>
        </p:nvSpPr>
        <p:spPr>
          <a:xfrm>
            <a:off x="3714744" y="4643446"/>
            <a:ext cx="914400" cy="914400"/>
          </a:xfrm>
          <a:prstGeom prst="diamond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Ромб 29"/>
          <p:cNvSpPr/>
          <p:nvPr/>
        </p:nvSpPr>
        <p:spPr>
          <a:xfrm>
            <a:off x="4143372" y="4214818"/>
            <a:ext cx="914400" cy="914400"/>
          </a:xfrm>
          <a:prstGeom prst="diamond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Ромб 30"/>
          <p:cNvSpPr/>
          <p:nvPr/>
        </p:nvSpPr>
        <p:spPr>
          <a:xfrm>
            <a:off x="4572000" y="3714752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Ромб 31"/>
          <p:cNvSpPr/>
          <p:nvPr/>
        </p:nvSpPr>
        <p:spPr>
          <a:xfrm>
            <a:off x="3214678" y="4214818"/>
            <a:ext cx="914400" cy="914400"/>
          </a:xfrm>
          <a:prstGeom prst="diamond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1" name="Group 62"/>
          <p:cNvGrpSpPr>
            <a:grpSpLocks/>
          </p:cNvGrpSpPr>
          <p:nvPr/>
        </p:nvGrpSpPr>
        <p:grpSpPr bwMode="auto">
          <a:xfrm>
            <a:off x="2000232" y="1142984"/>
            <a:ext cx="642942" cy="1738110"/>
            <a:chOff x="2454" y="276"/>
            <a:chExt cx="281" cy="1374"/>
          </a:xfrm>
        </p:grpSpPr>
        <p:sp>
          <p:nvSpPr>
            <p:cNvPr id="34" name="Line 59"/>
            <p:cNvSpPr>
              <a:spLocks noChangeShapeType="1"/>
            </p:cNvSpPr>
            <p:nvPr/>
          </p:nvSpPr>
          <p:spPr bwMode="auto">
            <a:xfrm>
              <a:off x="2454" y="934"/>
              <a:ext cx="281" cy="1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Rectangle 60"/>
            <p:cNvSpPr>
              <a:spLocks noChangeArrowheads="1"/>
            </p:cNvSpPr>
            <p:nvPr/>
          </p:nvSpPr>
          <p:spPr bwMode="auto">
            <a:xfrm>
              <a:off x="2472" y="884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9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" name="Rectangle 61"/>
            <p:cNvSpPr>
              <a:spLocks noChangeArrowheads="1"/>
            </p:cNvSpPr>
            <p:nvPr/>
          </p:nvSpPr>
          <p:spPr bwMode="auto">
            <a:xfrm>
              <a:off x="2454" y="276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5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8" grpId="0" animBg="1"/>
      <p:bldP spid="28" grpId="1" animBg="1"/>
      <p:bldP spid="31" grpId="0" animBg="1"/>
      <p:bldP spid="3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43316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  <a:ea typeface="+mj-ea"/>
                <a:cs typeface="+mj-cs"/>
              </a:rPr>
              <a:t>№ 465 – 4</a:t>
            </a:r>
          </a:p>
        </p:txBody>
      </p:sp>
      <p:grpSp>
        <p:nvGrpSpPr>
          <p:cNvPr id="3" name="Group 62"/>
          <p:cNvGrpSpPr>
            <a:grpSpLocks/>
          </p:cNvGrpSpPr>
          <p:nvPr/>
        </p:nvGrpSpPr>
        <p:grpSpPr bwMode="auto">
          <a:xfrm>
            <a:off x="714348" y="1071546"/>
            <a:ext cx="642942" cy="1738110"/>
            <a:chOff x="2454" y="276"/>
            <a:chExt cx="281" cy="1374"/>
          </a:xfrm>
        </p:grpSpPr>
        <p:sp>
          <p:nvSpPr>
            <p:cNvPr id="4" name="Line 59"/>
            <p:cNvSpPr>
              <a:spLocks noChangeShapeType="1"/>
            </p:cNvSpPr>
            <p:nvPr/>
          </p:nvSpPr>
          <p:spPr bwMode="auto">
            <a:xfrm>
              <a:off x="2454" y="934"/>
              <a:ext cx="281" cy="1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Rectangle 60"/>
            <p:cNvSpPr>
              <a:spLocks noChangeArrowheads="1"/>
            </p:cNvSpPr>
            <p:nvPr/>
          </p:nvSpPr>
          <p:spPr bwMode="auto">
            <a:xfrm>
              <a:off x="2472" y="884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9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" name="Rectangle 61"/>
            <p:cNvSpPr>
              <a:spLocks noChangeArrowheads="1"/>
            </p:cNvSpPr>
            <p:nvPr/>
          </p:nvSpPr>
          <p:spPr bwMode="auto">
            <a:xfrm>
              <a:off x="2454" y="276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5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7" name="Rectangle 60"/>
          <p:cNvSpPr>
            <a:spLocks noChangeArrowheads="1"/>
          </p:cNvSpPr>
          <p:nvPr/>
        </p:nvSpPr>
        <p:spPr bwMode="auto">
          <a:xfrm>
            <a:off x="214282" y="1428812"/>
            <a:ext cx="403957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728" y="1285860"/>
            <a:ext cx="453970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-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786050" y="1428736"/>
            <a:ext cx="644728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=</a:t>
            </a:r>
            <a:endParaRPr lang="ru-RU" dirty="0"/>
          </a:p>
        </p:txBody>
      </p:sp>
      <p:sp>
        <p:nvSpPr>
          <p:cNvPr id="15" name="Ромб 14"/>
          <p:cNvSpPr/>
          <p:nvPr/>
        </p:nvSpPr>
        <p:spPr>
          <a:xfrm>
            <a:off x="6215074" y="357166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Ромб 15"/>
          <p:cNvSpPr/>
          <p:nvPr/>
        </p:nvSpPr>
        <p:spPr>
          <a:xfrm>
            <a:off x="5715008" y="785794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Ромб 16"/>
          <p:cNvSpPr/>
          <p:nvPr/>
        </p:nvSpPr>
        <p:spPr>
          <a:xfrm>
            <a:off x="6715140" y="785794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Ромб 17"/>
          <p:cNvSpPr/>
          <p:nvPr/>
        </p:nvSpPr>
        <p:spPr>
          <a:xfrm>
            <a:off x="6215074" y="1214422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Ромб 18"/>
          <p:cNvSpPr/>
          <p:nvPr/>
        </p:nvSpPr>
        <p:spPr>
          <a:xfrm>
            <a:off x="5286380" y="1214422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Ромб 19"/>
          <p:cNvSpPr/>
          <p:nvPr/>
        </p:nvSpPr>
        <p:spPr>
          <a:xfrm>
            <a:off x="5715008" y="1643050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омб 20"/>
          <p:cNvSpPr/>
          <p:nvPr/>
        </p:nvSpPr>
        <p:spPr>
          <a:xfrm>
            <a:off x="7215206" y="1214422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омб 21"/>
          <p:cNvSpPr/>
          <p:nvPr/>
        </p:nvSpPr>
        <p:spPr>
          <a:xfrm>
            <a:off x="6715140" y="1643050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Ромб 22"/>
          <p:cNvSpPr/>
          <p:nvPr/>
        </p:nvSpPr>
        <p:spPr>
          <a:xfrm>
            <a:off x="6215074" y="2071678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Ромб 23"/>
          <p:cNvSpPr/>
          <p:nvPr/>
        </p:nvSpPr>
        <p:spPr>
          <a:xfrm>
            <a:off x="3714744" y="2857496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Ромб 24"/>
          <p:cNvSpPr/>
          <p:nvPr/>
        </p:nvSpPr>
        <p:spPr>
          <a:xfrm>
            <a:off x="3214678" y="3286124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Ромб 25"/>
          <p:cNvSpPr/>
          <p:nvPr/>
        </p:nvSpPr>
        <p:spPr>
          <a:xfrm>
            <a:off x="4143372" y="3286124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Ромб 26"/>
          <p:cNvSpPr/>
          <p:nvPr/>
        </p:nvSpPr>
        <p:spPr>
          <a:xfrm>
            <a:off x="3714744" y="3714752"/>
            <a:ext cx="914400" cy="914400"/>
          </a:xfrm>
          <a:prstGeom prst="diamond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Ромб 27"/>
          <p:cNvSpPr/>
          <p:nvPr/>
        </p:nvSpPr>
        <p:spPr>
          <a:xfrm>
            <a:off x="2786050" y="3714752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Ромб 28"/>
          <p:cNvSpPr/>
          <p:nvPr/>
        </p:nvSpPr>
        <p:spPr>
          <a:xfrm>
            <a:off x="3714744" y="4643446"/>
            <a:ext cx="914400" cy="914400"/>
          </a:xfrm>
          <a:prstGeom prst="diamond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Ромб 29"/>
          <p:cNvSpPr/>
          <p:nvPr/>
        </p:nvSpPr>
        <p:spPr>
          <a:xfrm>
            <a:off x="4143372" y="4214818"/>
            <a:ext cx="914400" cy="914400"/>
          </a:xfrm>
          <a:prstGeom prst="diamond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Ромб 30"/>
          <p:cNvSpPr/>
          <p:nvPr/>
        </p:nvSpPr>
        <p:spPr>
          <a:xfrm>
            <a:off x="4572000" y="3714752"/>
            <a:ext cx="914400" cy="914400"/>
          </a:xfrm>
          <a:prstGeom prst="diamo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Ромб 31"/>
          <p:cNvSpPr/>
          <p:nvPr/>
        </p:nvSpPr>
        <p:spPr>
          <a:xfrm>
            <a:off x="3214678" y="4214818"/>
            <a:ext cx="914400" cy="914400"/>
          </a:xfrm>
          <a:prstGeom prst="diamond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1" name="Group 62"/>
          <p:cNvGrpSpPr>
            <a:grpSpLocks/>
          </p:cNvGrpSpPr>
          <p:nvPr/>
        </p:nvGrpSpPr>
        <p:grpSpPr bwMode="auto">
          <a:xfrm>
            <a:off x="2000232" y="1142984"/>
            <a:ext cx="642942" cy="1738110"/>
            <a:chOff x="2454" y="276"/>
            <a:chExt cx="281" cy="1374"/>
          </a:xfrm>
        </p:grpSpPr>
        <p:sp>
          <p:nvSpPr>
            <p:cNvPr id="34" name="Line 59"/>
            <p:cNvSpPr>
              <a:spLocks noChangeShapeType="1"/>
            </p:cNvSpPr>
            <p:nvPr/>
          </p:nvSpPr>
          <p:spPr bwMode="auto">
            <a:xfrm>
              <a:off x="2454" y="934"/>
              <a:ext cx="281" cy="1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Rectangle 60"/>
            <p:cNvSpPr>
              <a:spLocks noChangeArrowheads="1"/>
            </p:cNvSpPr>
            <p:nvPr/>
          </p:nvSpPr>
          <p:spPr bwMode="auto">
            <a:xfrm>
              <a:off x="2472" y="884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9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" name="Rectangle 61"/>
            <p:cNvSpPr>
              <a:spLocks noChangeArrowheads="1"/>
            </p:cNvSpPr>
            <p:nvPr/>
          </p:nvSpPr>
          <p:spPr bwMode="auto">
            <a:xfrm>
              <a:off x="2454" y="276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7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37" name="Group 62"/>
          <p:cNvGrpSpPr>
            <a:grpSpLocks/>
          </p:cNvGrpSpPr>
          <p:nvPr/>
        </p:nvGrpSpPr>
        <p:grpSpPr bwMode="auto">
          <a:xfrm>
            <a:off x="3571868" y="1142984"/>
            <a:ext cx="642942" cy="1738110"/>
            <a:chOff x="2454" y="276"/>
            <a:chExt cx="281" cy="1374"/>
          </a:xfrm>
        </p:grpSpPr>
        <p:sp>
          <p:nvSpPr>
            <p:cNvPr id="38" name="Line 59"/>
            <p:cNvSpPr>
              <a:spLocks noChangeShapeType="1"/>
            </p:cNvSpPr>
            <p:nvPr/>
          </p:nvSpPr>
          <p:spPr bwMode="auto">
            <a:xfrm>
              <a:off x="2454" y="934"/>
              <a:ext cx="281" cy="1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" name="Rectangle 60"/>
            <p:cNvSpPr>
              <a:spLocks noChangeArrowheads="1"/>
            </p:cNvSpPr>
            <p:nvPr/>
          </p:nvSpPr>
          <p:spPr bwMode="auto">
            <a:xfrm>
              <a:off x="2472" y="884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9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0" name="Rectangle 61"/>
            <p:cNvSpPr>
              <a:spLocks noChangeArrowheads="1"/>
            </p:cNvSpPr>
            <p:nvPr/>
          </p:nvSpPr>
          <p:spPr bwMode="auto">
            <a:xfrm>
              <a:off x="2454" y="276"/>
              <a:ext cx="177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7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000"/>
                            </p:stCondLst>
                            <p:childTnLst>
                              <p:par>
                                <p:cTn id="150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5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25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5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25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25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25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25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 animBg="1"/>
      <p:bldP spid="16" grpId="0" animBg="1"/>
      <p:bldP spid="17" grpId="0" animBg="1"/>
      <p:bldP spid="18" grpId="0" animBg="1"/>
      <p:bldP spid="19" grpId="0" animBg="1"/>
      <p:bldP spid="19" grpId="1" animBg="1"/>
      <p:bldP spid="19" grpId="2" animBg="1"/>
      <p:bldP spid="20" grpId="0" animBg="1"/>
      <p:bldP spid="21" grpId="0" animBg="1"/>
      <p:bldP spid="21" grpId="1" animBg="1"/>
      <p:bldP spid="21" grpId="2" animBg="1"/>
      <p:bldP spid="22" grpId="0" animBg="1"/>
      <p:bldP spid="23" grpId="0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8" grpId="0" animBg="1"/>
      <p:bldP spid="28" grpId="1" animBg="1"/>
      <p:bldP spid="28" grpId="2" animBg="1"/>
      <p:bldP spid="29" grpId="0" animBg="1"/>
      <p:bldP spid="30" grpId="0" animBg="1"/>
      <p:bldP spid="31" grpId="0" animBg="1"/>
      <p:bldP spid="31" grpId="1" animBg="1"/>
      <p:bldP spid="31" grpId="2" animBg="1"/>
      <p:bldP spid="3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432</Words>
  <Application>Microsoft Office PowerPoint</Application>
  <PresentationFormat>Экран (4:3)</PresentationFormat>
  <Paragraphs>258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Сложение и вычитание смешанных чисел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Наталья</cp:lastModifiedBy>
  <cp:revision>32</cp:revision>
  <dcterms:modified xsi:type="dcterms:W3CDTF">2010-12-20T14:07:11Z</dcterms:modified>
</cp:coreProperties>
</file>