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1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575" y="5589240"/>
            <a:ext cx="9316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ickham Script Three" pitchFamily="66" charset="0"/>
              </a:defRPr>
            </a:lvl1pPr>
          </a:lstStyle>
          <a:p>
            <a:r>
              <a:rPr lang="ru-RU" dirty="0"/>
              <a:t>И</a:t>
            </a:r>
          </a:p>
        </p:txBody>
      </p:sp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0773" y="5457998"/>
            <a:ext cx="740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defRPr>
            </a:lvl1pPr>
          </a:lstStyle>
          <a:p>
            <a:r>
              <a:rPr lang="ru-RU" dirty="0">
                <a:latin typeface="Bickham Script Three" pitchFamily="66" charset="0"/>
              </a:rPr>
              <a:t>Н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36918" y="5661248"/>
            <a:ext cx="13628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ickham Script Three" pitchFamily="66" charset="0"/>
              </a:defRPr>
            </a:lvl1pPr>
          </a:lstStyle>
          <a:p>
            <a:r>
              <a:rPr lang="ru-RU" dirty="0"/>
              <a:t>Ф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96325" y="5808928"/>
            <a:ext cx="85042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© Ишутченко Наталья Федоровна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	ЛГ МБОУ «СОШ № 5», г.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Лангепас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, </a:t>
            </a:r>
          </a:p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	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		2012 год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Segoe Script" pitchFamily="34" charset="0"/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" y="162880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Окружность.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Длина окружности.</a:t>
            </a:r>
            <a:endParaRPr lang="ru-RU" sz="54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88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2627784" y="1268760"/>
            <a:ext cx="3960440" cy="3960000"/>
          </a:xfrm>
          <a:prstGeom prst="ellips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572000" y="3212976"/>
            <a:ext cx="64800" cy="64800"/>
          </a:xfrm>
          <a:prstGeom prst="ellipse">
            <a:avLst/>
          </a:prstGeom>
          <a:solidFill>
            <a:schemeClr val="tx1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622317" y="1265376"/>
            <a:ext cx="0" cy="39600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644008" y="3247068"/>
            <a:ext cx="1951424" cy="338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2" idx="2"/>
            <a:endCxn id="2" idx="7"/>
          </p:cNvCxnSpPr>
          <p:nvPr/>
        </p:nvCxnSpPr>
        <p:spPr>
          <a:xfrm flipV="1">
            <a:off x="2627784" y="1848689"/>
            <a:ext cx="3380447" cy="14000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Дуга 20"/>
          <p:cNvSpPr/>
          <p:nvPr/>
        </p:nvSpPr>
        <p:spPr>
          <a:xfrm>
            <a:off x="2634992" y="1268760"/>
            <a:ext cx="3960440" cy="4104456"/>
          </a:xfrm>
          <a:prstGeom prst="arc">
            <a:avLst>
              <a:gd name="adj1" fmla="val 10855673"/>
              <a:gd name="adj2" fmla="val 1884996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Дуга 30"/>
          <p:cNvSpPr/>
          <p:nvPr/>
        </p:nvSpPr>
        <p:spPr>
          <a:xfrm>
            <a:off x="2627784" y="1268760"/>
            <a:ext cx="3960440" cy="3962772"/>
          </a:xfrm>
          <a:prstGeom prst="arc">
            <a:avLst>
              <a:gd name="adj1" fmla="val 18945377"/>
              <a:gd name="adj2" fmla="val 10855019"/>
            </a:avLst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 rot="20065628">
            <a:off x="1874264" y="3075002"/>
            <a:ext cx="2733734" cy="1466373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центр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3" name="Стрелка вправо 32"/>
          <p:cNvSpPr/>
          <p:nvPr/>
        </p:nvSpPr>
        <p:spPr>
          <a:xfrm rot="1593755">
            <a:off x="1213805" y="961902"/>
            <a:ext cx="2733734" cy="1466373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хорда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4" name="Стрелка влево 33"/>
          <p:cNvSpPr/>
          <p:nvPr/>
        </p:nvSpPr>
        <p:spPr>
          <a:xfrm>
            <a:off x="4807148" y="2988273"/>
            <a:ext cx="2736304" cy="1296144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Диаметр</a:t>
            </a:r>
            <a:r>
              <a:rPr lang="en-US" sz="3200" b="1" dirty="0" smtClean="0">
                <a:solidFill>
                  <a:schemeClr val="tx1"/>
                </a:solidFill>
              </a:rPr>
              <a:t> - d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8336" y="8861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Окружность.</a:t>
            </a:r>
          </a:p>
        </p:txBody>
      </p:sp>
      <p:sp>
        <p:nvSpPr>
          <p:cNvPr id="36" name="Стрелка влево 35"/>
          <p:cNvSpPr/>
          <p:nvPr/>
        </p:nvSpPr>
        <p:spPr>
          <a:xfrm rot="19370058">
            <a:off x="5250455" y="1544696"/>
            <a:ext cx="2736304" cy="1296144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Радиус - </a:t>
            </a:r>
            <a:r>
              <a:rPr lang="en-US" sz="3600" b="1" dirty="0" smtClean="0">
                <a:solidFill>
                  <a:schemeClr val="tx1"/>
                </a:solidFill>
              </a:rPr>
              <a:t>r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621158" y="3189179"/>
            <a:ext cx="64800" cy="64800"/>
          </a:xfrm>
          <a:prstGeom prst="ellipse">
            <a:avLst/>
          </a:prstGeom>
          <a:solidFill>
            <a:schemeClr val="tx1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008232" y="1772816"/>
            <a:ext cx="64800" cy="64800"/>
          </a:xfrm>
          <a:prstGeom prst="ellipse">
            <a:avLst/>
          </a:prstGeom>
          <a:solidFill>
            <a:schemeClr val="tx1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88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21" grpId="0" animBg="1"/>
      <p:bldP spid="21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6" grpId="0" animBg="1"/>
      <p:bldP spid="19" grpId="0" animBg="1"/>
      <p:bldP spid="19" grpId="1" animBg="1"/>
      <p:bldP spid="22" grpId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1667" y="21740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Отыскание 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центра окружности.</a:t>
            </a:r>
            <a:endParaRPr lang="ru-RU" sz="36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67544" y="1557232"/>
            <a:ext cx="3960440" cy="3960000"/>
          </a:xfrm>
          <a:prstGeom prst="ellips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83568" y="2572112"/>
            <a:ext cx="64800" cy="6480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единительная линия 2"/>
          <p:cNvCxnSpPr>
            <a:stCxn id="8" idx="5"/>
          </p:cNvCxnSpPr>
          <p:nvPr/>
        </p:nvCxnSpPr>
        <p:spPr>
          <a:xfrm flipV="1">
            <a:off x="738878" y="1772816"/>
            <a:ext cx="4016746" cy="85460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 flipV="1">
            <a:off x="-842192" y="4185582"/>
            <a:ext cx="4016746" cy="85460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3643104" y="1988840"/>
            <a:ext cx="64800" cy="64800"/>
          </a:xfrm>
          <a:prstGeom prst="ellipse">
            <a:avLst/>
          </a:prstGeom>
          <a:solidFill>
            <a:srgbClr val="00B0F0"/>
          </a:solidFill>
          <a:ln w="38100"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266840" y="5092392"/>
            <a:ext cx="64800" cy="64800"/>
          </a:xfrm>
          <a:prstGeom prst="ellipse">
            <a:avLst/>
          </a:prstGeom>
          <a:solidFill>
            <a:srgbClr val="00B0F0"/>
          </a:solidFill>
          <a:ln w="38100"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1276330" y="2053640"/>
            <a:ext cx="2399174" cy="304824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 rot="20880000">
            <a:off x="792000" y="2617200"/>
            <a:ext cx="252000" cy="25202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411760" y="3580224"/>
            <a:ext cx="64800" cy="64800"/>
          </a:xfrm>
          <a:prstGeom prst="ellipse">
            <a:avLst/>
          </a:prstGeom>
          <a:solidFill>
            <a:schemeClr val="tx1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560333" y="1208078"/>
            <a:ext cx="447616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1.Построить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прямой угол,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вершина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которого лежит на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окружности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.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2.Через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точки пересечения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сторон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угла с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окружностью 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провести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отрезок – 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диаметр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окружности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.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3.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Найти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середину отрезка –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центр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окружности.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3680529" y="1988840"/>
            <a:ext cx="64800" cy="64800"/>
          </a:xfrm>
          <a:prstGeom prst="ellipse">
            <a:avLst/>
          </a:prstGeom>
          <a:solidFill>
            <a:srgbClr val="00B0F0"/>
          </a:solidFill>
          <a:ln w="38100"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304265" y="5092392"/>
            <a:ext cx="64800" cy="64800"/>
          </a:xfrm>
          <a:prstGeom prst="ellipse">
            <a:avLst/>
          </a:prstGeom>
          <a:solidFill>
            <a:srgbClr val="00B0F0"/>
          </a:solidFill>
          <a:ln w="38100"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06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 animBg="1"/>
      <p:bldP spid="19" grpId="1" animBg="1"/>
      <p:bldP spid="22" grpId="0" uiExpand="1" build="p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467544" y="1557232"/>
            <a:ext cx="3960440" cy="3960000"/>
          </a:xfrm>
          <a:prstGeom prst="ellipse">
            <a:avLst/>
          </a:prstGeom>
          <a:noFill/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16200000">
            <a:off x="1389762" y="2079038"/>
            <a:ext cx="1400227" cy="3380071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16200000">
            <a:off x="1043933" y="2813004"/>
            <a:ext cx="2800454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1667" y="21740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Отыскание 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центра окружности.</a:t>
            </a:r>
            <a:endParaRPr lang="ru-RU" sz="36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411760" y="3580224"/>
            <a:ext cx="64800" cy="64800"/>
          </a:xfrm>
          <a:prstGeom prst="ellipse">
            <a:avLst/>
          </a:prstGeom>
          <a:solidFill>
            <a:schemeClr val="tx1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560333" y="1208078"/>
            <a:ext cx="447616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1.Из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точки, лежащей на 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окружности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, провести 2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любые хорды.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2.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К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данным хордам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про-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вести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серединные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перпен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-</a:t>
            </a:r>
          </a:p>
          <a:p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дикуляры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.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3.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Найти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точку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пересечения 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перпендикуляров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центр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окружности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.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5" name="Прямая соединительная линия 4"/>
          <p:cNvCxnSpPr>
            <a:stCxn id="7" idx="1"/>
            <a:endCxn id="7" idx="7"/>
          </p:cNvCxnSpPr>
          <p:nvPr/>
        </p:nvCxnSpPr>
        <p:spPr>
          <a:xfrm>
            <a:off x="1047537" y="2137161"/>
            <a:ext cx="280045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7" idx="1"/>
            <a:endCxn id="7" idx="4"/>
          </p:cNvCxnSpPr>
          <p:nvPr/>
        </p:nvCxnSpPr>
        <p:spPr>
          <a:xfrm>
            <a:off x="1047537" y="2137161"/>
            <a:ext cx="1400227" cy="338007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686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771800" y="1557232"/>
            <a:ext cx="3960440" cy="3960000"/>
          </a:xfrm>
          <a:prstGeom prst="ellipse">
            <a:avLst/>
          </a:prstGeom>
          <a:noFill/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-11667" y="2174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Длина окружности.</a:t>
            </a:r>
            <a:endParaRPr lang="ru-RU" sz="36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683568" y="2628201"/>
            <a:ext cx="770485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авая фигурная скобка 4"/>
          <p:cNvSpPr/>
          <p:nvPr/>
        </p:nvSpPr>
        <p:spPr>
          <a:xfrm rot="5400000">
            <a:off x="4085946" y="-719731"/>
            <a:ext cx="900100" cy="7704856"/>
          </a:xfrm>
          <a:prstGeom prst="rightBrace">
            <a:avLst>
              <a:gd name="adj1" fmla="val 104198"/>
              <a:gd name="adj2" fmla="val 49833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771800" y="3708321"/>
            <a:ext cx="4043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 – длина окружности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4587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511660" y="152856"/>
            <a:ext cx="1332148" cy="12599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70050" y="764704"/>
            <a:ext cx="3960440" cy="39600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51520" y="2564904"/>
            <a:ext cx="2808312" cy="2792369"/>
          </a:xfrm>
          <a:prstGeom prst="ellipse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95219" y="1916832"/>
            <a:ext cx="2432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С = 44, </a:t>
            </a:r>
            <a:r>
              <a:rPr lang="en-US" sz="3200" b="1" dirty="0" smtClean="0">
                <a:solidFill>
                  <a:srgbClr val="0000FF"/>
                </a:solidFill>
              </a:rPr>
              <a:t>d = 14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68316" y="4779400"/>
            <a:ext cx="2432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С = </a:t>
            </a:r>
            <a:r>
              <a:rPr lang="en-US" sz="3200" b="1" dirty="0" smtClean="0">
                <a:solidFill>
                  <a:srgbClr val="00B050"/>
                </a:solidFill>
              </a:rPr>
              <a:t>66</a:t>
            </a:r>
            <a:r>
              <a:rPr lang="ru-RU" sz="3200" b="1" dirty="0" smtClean="0">
                <a:solidFill>
                  <a:srgbClr val="00B050"/>
                </a:solidFill>
              </a:rPr>
              <a:t>, </a:t>
            </a:r>
            <a:r>
              <a:rPr lang="en-US" sz="3200" b="1" dirty="0" smtClean="0">
                <a:solidFill>
                  <a:srgbClr val="00B050"/>
                </a:solidFill>
              </a:rPr>
              <a:t>d = 21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832" y="179929"/>
            <a:ext cx="26452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 = </a:t>
            </a:r>
            <a:r>
              <a:rPr lang="en-US" sz="3200" b="1" dirty="0" smtClean="0">
                <a:solidFill>
                  <a:srgbClr val="FF0000"/>
                </a:solidFill>
              </a:rPr>
              <a:t>2,2;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</a:rPr>
              <a:t>d = 0,4</a:t>
            </a:r>
            <a:endParaRPr lang="ru-RU" sz="32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56769" y="5373216"/>
                <a:ext cx="7992888" cy="1145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800" b="1" dirty="0" smtClean="0"/>
                  <a:t>Найдите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</a:rPr>
                          <m:t>𝑪</m:t>
                        </m:r>
                      </m:num>
                      <m:den>
                        <m:r>
                          <a:rPr lang="en-US" sz="2800" b="1" i="1" smtClean="0">
                            <a:latin typeface="Cambria Math"/>
                          </a:rPr>
                          <m:t>𝒅</m:t>
                        </m:r>
                      </m:den>
                    </m:f>
                  </m:oMath>
                </a14:m>
                <a:r>
                  <a:rPr lang="ru-RU" sz="2800" b="1" dirty="0" smtClean="0"/>
                  <a:t>. Ответ запишите в виде десятичной дроби, округлив до разряда сотых. </a:t>
                </a:r>
                <a:endParaRPr lang="ru-RU" sz="2800" b="1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769" y="5373216"/>
                <a:ext cx="7992888" cy="1145570"/>
              </a:xfrm>
              <a:prstGeom prst="rect">
                <a:avLst/>
              </a:prstGeom>
              <a:blipFill rotWithShape="1">
                <a:blip r:embed="rId2"/>
                <a:stretch>
                  <a:fillRect b="-143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2706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707904" y="-387424"/>
                <a:ext cx="1219436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96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𝜋</m:t>
                      </m:r>
                    </m:oMath>
                  </m:oMathPara>
                </a14:m>
                <a:endParaRPr lang="ru-RU" sz="9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-387424"/>
                <a:ext cx="1219436" cy="156966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107504" y="1628800"/>
            <a:ext cx="89289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Это я знаю и помню прекрасно: пи – многие знаки мне лишни напрасны.</a:t>
            </a:r>
            <a:endParaRPr lang="ru-RU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715729" y="3803556"/>
                <a:ext cx="1241044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𝟑</m:t>
                      </m:r>
                      <m:r>
                        <a:rPr lang="ru-RU" sz="80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,</m:t>
                      </m:r>
                    </m:oMath>
                  </m:oMathPara>
                </a14:m>
                <a:endParaRPr lang="ru-RU" sz="80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729" y="3803556"/>
                <a:ext cx="1241044" cy="132343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452717" y="3803556"/>
                <a:ext cx="1031051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𝟏</m:t>
                      </m:r>
                    </m:oMath>
                  </m:oMathPara>
                </a14:m>
                <a:endParaRPr lang="ru-RU" sz="80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2717" y="3803556"/>
                <a:ext cx="1031051" cy="132343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028781" y="3803556"/>
                <a:ext cx="1031051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𝟒</m:t>
                      </m:r>
                    </m:oMath>
                  </m:oMathPara>
                </a14:m>
                <a:endParaRPr lang="ru-RU" sz="80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8781" y="3803556"/>
                <a:ext cx="1031051" cy="132343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658614" y="3803556"/>
                <a:ext cx="1031051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𝟏</m:t>
                      </m:r>
                    </m:oMath>
                  </m:oMathPara>
                </a14:m>
                <a:endParaRPr lang="ru-RU" sz="80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8614" y="3803556"/>
                <a:ext cx="1031051" cy="132343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3252917" y="3803556"/>
                <a:ext cx="1031051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𝟓</m:t>
                      </m:r>
                    </m:oMath>
                  </m:oMathPara>
                </a14:m>
                <a:endParaRPr lang="ru-RU" sz="80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2917" y="3803556"/>
                <a:ext cx="1031051" cy="132343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3828981" y="3803556"/>
                <a:ext cx="1031051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𝟗</m:t>
                      </m:r>
                    </m:oMath>
                  </m:oMathPara>
                </a14:m>
                <a:endParaRPr lang="ru-RU" sz="80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8981" y="3803556"/>
                <a:ext cx="1031051" cy="1323439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405045" y="3803556"/>
                <a:ext cx="1031051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𝟐</m:t>
                      </m:r>
                    </m:oMath>
                  </m:oMathPara>
                </a14:m>
                <a:endParaRPr lang="ru-RU" sz="80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5045" y="3803556"/>
                <a:ext cx="1031051" cy="132343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981109" y="3803556"/>
                <a:ext cx="1031051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𝟔</m:t>
                      </m:r>
                    </m:oMath>
                  </m:oMathPara>
                </a14:m>
                <a:endParaRPr lang="ru-RU" sz="80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1109" y="3803556"/>
                <a:ext cx="1031051" cy="1323439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5557173" y="3803556"/>
                <a:ext cx="1031051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𝟓</m:t>
                      </m:r>
                    </m:oMath>
                  </m:oMathPara>
                </a14:m>
                <a:endParaRPr lang="ru-RU" sz="80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7173" y="3803556"/>
                <a:ext cx="1031051" cy="132343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6133237" y="3803556"/>
                <a:ext cx="1031051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𝟑</m:t>
                      </m:r>
                    </m:oMath>
                  </m:oMathPara>
                </a14:m>
                <a:endParaRPr lang="ru-RU" sz="80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3237" y="3803556"/>
                <a:ext cx="1031051" cy="1323439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6709301" y="3803556"/>
                <a:ext cx="1031051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𝟓</m:t>
                      </m:r>
                    </m:oMath>
                  </m:oMathPara>
                </a14:m>
                <a:endParaRPr lang="ru-RU" sz="80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9301" y="3803556"/>
                <a:ext cx="1031051" cy="132343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7357373" y="3803556"/>
                <a:ext cx="1031051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80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𝟖</m:t>
                      </m:r>
                    </m:oMath>
                  </m:oMathPara>
                </a14:m>
                <a:endParaRPr lang="ru-RU" sz="80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7373" y="3803556"/>
                <a:ext cx="1031051" cy="1323439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587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267744" y="1090607"/>
                <a:ext cx="4361514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96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𝑪</m:t>
                      </m:r>
                      <m:r>
                        <a:rPr lang="ru-RU" sz="96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96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sz="96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𝒅</m:t>
                      </m:r>
                    </m:oMath>
                  </m:oMathPara>
                </a14:m>
                <a:endParaRPr lang="ru-RU" sz="9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1090607"/>
                <a:ext cx="4361514" cy="156966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123728" y="3140968"/>
                <a:ext cx="5097293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96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𝑪</m:t>
                      </m:r>
                      <m:r>
                        <a:rPr lang="ru-RU" sz="96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96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ru-RU" sz="96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sz="96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𝒓</m:t>
                      </m:r>
                    </m:oMath>
                  </m:oMathPara>
                </a14:m>
                <a:endParaRPr lang="ru-RU" sz="9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3140968"/>
                <a:ext cx="5097293" cy="156966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8557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174</Words>
  <Application>Microsoft Office PowerPoint</Application>
  <PresentationFormat>Экран (4:3)</PresentationFormat>
  <Paragraphs>57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14</cp:revision>
  <dcterms:created xsi:type="dcterms:W3CDTF">2012-01-29T11:20:34Z</dcterms:created>
  <dcterms:modified xsi:type="dcterms:W3CDTF">2012-01-29T15:35:09Z</dcterms:modified>
</cp:coreProperties>
</file>