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4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89641-97B0-45C4-8A69-EA48DE78C400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B5BC6-D330-4734-9315-A78CF02A4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20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5BC6-D330-4734-9315-A78CF02A448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350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5BC6-D330-4734-9315-A78CF02A448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728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75" y="5589240"/>
            <a:ext cx="9316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ckham Script Three" pitchFamily="66" charset="0"/>
              </a:defRPr>
            </a:lvl1pPr>
          </a:lstStyle>
          <a:p>
            <a:r>
              <a:rPr lang="ru-RU" dirty="0"/>
              <a:t>И</a:t>
            </a:r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0773" y="5457998"/>
            <a:ext cx="740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dirty="0">
                <a:latin typeface="Bickham Script Three" pitchFamily="66" charset="0"/>
              </a:rPr>
              <a:t>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36918" y="5661248"/>
            <a:ext cx="13628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ckham Script Three" pitchFamily="66" charset="0"/>
              </a:defRPr>
            </a:lvl1pPr>
          </a:lstStyle>
          <a:p>
            <a:r>
              <a:rPr lang="ru-RU" dirty="0"/>
              <a:t>Ф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96325" y="5808928"/>
            <a:ext cx="85042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© Ишутченко Наталья Федоровна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ЛГ МБОУ «СОШ № 5», г.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Лангепас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, 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	2012 год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" y="162880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Обработка текстовой информации.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Ввод текста.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4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796044" y="108888"/>
            <a:ext cx="7772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sz="4800" dirty="0"/>
              <a:t>Текстовые редакторы.</a:t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107504" y="836712"/>
            <a:ext cx="892899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8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pPr algn="l"/>
            <a:r>
              <a:rPr lang="ru-RU" sz="2800" dirty="0">
                <a:solidFill>
                  <a:schemeClr val="tx1"/>
                </a:solidFill>
                <a:latin typeface="Comic Sans MS" pitchFamily="66" charset="0"/>
              </a:rPr>
              <a:t>Текстовые редакторы — это программы для создания, редактирования, форматирования, сохранения и печати документов. </a:t>
            </a:r>
            <a:endParaRPr lang="en-US" sz="28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881" y="3255676"/>
            <a:ext cx="1031615" cy="112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" t="4167" r="48463" b="44021"/>
          <a:stretch/>
        </p:blipFill>
        <p:spPr bwMode="auto">
          <a:xfrm>
            <a:off x="296621" y="908720"/>
            <a:ext cx="8523851" cy="5602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4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07504" y="1052736"/>
            <a:ext cx="8928992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8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pPr algn="l"/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Текстовые </a:t>
            </a:r>
            <a:r>
              <a:rPr lang="ru-RU" sz="2800" dirty="0">
                <a:solidFill>
                  <a:schemeClr val="tx1"/>
                </a:solidFill>
                <a:latin typeface="Comic Sans MS" pitchFamily="66" charset="0"/>
              </a:rPr>
              <a:t>процессоры – более мощные программы, для создания и </a:t>
            </a: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оформления </a:t>
            </a:r>
            <a:r>
              <a:rPr lang="ru-RU" sz="2800" dirty="0">
                <a:solidFill>
                  <a:schemeClr val="tx1"/>
                </a:solidFill>
                <a:latin typeface="Comic Sans MS" pitchFamily="66" charset="0"/>
              </a:rPr>
              <a:t>газет, докладов содержащих, кроме текста, и другие объекты (таблицы, диаграммы, рисунки, фотографии и т. д.). 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575556" y="275164"/>
            <a:ext cx="81729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sz="4800" dirty="0"/>
              <a:t>Текстовые </a:t>
            </a:r>
            <a:r>
              <a:rPr lang="ru-RU" sz="4800" dirty="0" smtClean="0"/>
              <a:t>процессоры.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8" t="13477" r="78670" b="74781"/>
          <a:stretch/>
        </p:blipFill>
        <p:spPr bwMode="auto">
          <a:xfrm>
            <a:off x="7926505" y="3501008"/>
            <a:ext cx="1089992" cy="167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84" y="1052736"/>
            <a:ext cx="8809831" cy="495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94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95832" y="44624"/>
            <a:ext cx="85246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8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dirty="0" smtClean="0"/>
              <a:t>Создание текстового документа.</a:t>
            </a:r>
            <a:endParaRPr lang="ru-RU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1614284"/>
            <a:ext cx="9036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8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pPr lvl="0"/>
            <a:r>
              <a:rPr lang="ru-RU" sz="3600" dirty="0" smtClean="0"/>
              <a:t>1) </a:t>
            </a:r>
            <a:r>
              <a:rPr lang="ru-RU" sz="3600" dirty="0">
                <a:effectLst/>
              </a:rPr>
              <a:t>Открыть текстовый редактор, автоматически откроется новый файл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" t="95471" r="96536" b="-597"/>
          <a:stretch/>
        </p:blipFill>
        <p:spPr bwMode="auto">
          <a:xfrm>
            <a:off x="295832" y="5758625"/>
            <a:ext cx="963800" cy="939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295832" y="407562"/>
            <a:ext cx="6056444" cy="6189790"/>
            <a:chOff x="295832" y="407562"/>
            <a:chExt cx="6056444" cy="618979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5" t="34828" r="63343"/>
            <a:stretch/>
          </p:blipFill>
          <p:spPr bwMode="auto">
            <a:xfrm>
              <a:off x="295832" y="407562"/>
              <a:ext cx="6056444" cy="6189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Стрелка вправо 4"/>
            <p:cNvSpPr/>
            <p:nvPr/>
          </p:nvSpPr>
          <p:spPr>
            <a:xfrm rot="16200000">
              <a:off x="1741957" y="1102920"/>
              <a:ext cx="605196" cy="417532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95"/>
          <a:stretch/>
        </p:blipFill>
        <p:spPr bwMode="auto">
          <a:xfrm>
            <a:off x="295832" y="249752"/>
            <a:ext cx="8524640" cy="634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94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овина рамки 1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оловина рамки 2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95832" y="44624"/>
            <a:ext cx="85246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8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dirty="0" smtClean="0"/>
              <a:t>Создание текстового документа.</a:t>
            </a:r>
            <a:endParaRPr lang="ru-RU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4058" y="1668451"/>
            <a:ext cx="90364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8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pPr lvl="0"/>
            <a:r>
              <a:rPr lang="ru-RU" sz="3600" dirty="0" smtClean="0"/>
              <a:t>2) </a:t>
            </a:r>
            <a:r>
              <a:rPr lang="ru-RU" sz="3600" dirty="0">
                <a:effectLst/>
              </a:rPr>
              <a:t>С помощью контекстного меню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1" t="20335" r="10482" b="25860"/>
          <a:stretch/>
        </p:blipFill>
        <p:spPr bwMode="auto">
          <a:xfrm>
            <a:off x="1979712" y="2345339"/>
            <a:ext cx="5632174" cy="3935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46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95832" y="267906"/>
            <a:ext cx="85246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8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dirty="0"/>
              <a:t>Этапы подготовки документа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7505" y="1981200"/>
            <a:ext cx="892899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8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pPr marL="685800" indent="-685800">
              <a:buFont typeface="Wingdings" pitchFamily="2" charset="2"/>
              <a:buChar char="ü"/>
            </a:pPr>
            <a:r>
              <a:rPr lang="ru-RU" sz="4800" dirty="0"/>
              <a:t>Ввод текста</a:t>
            </a:r>
          </a:p>
          <a:p>
            <a:pPr marL="685800" indent="-685800">
              <a:buFont typeface="Wingdings" pitchFamily="2" charset="2"/>
              <a:buChar char="ü"/>
            </a:pPr>
            <a:r>
              <a:rPr lang="ru-RU" sz="4800" dirty="0"/>
              <a:t>Редактирование текста</a:t>
            </a:r>
          </a:p>
          <a:p>
            <a:pPr marL="685800" indent="-685800">
              <a:buFont typeface="Wingdings" pitchFamily="2" charset="2"/>
              <a:buChar char="ü"/>
            </a:pPr>
            <a:r>
              <a:rPr lang="ru-RU" sz="4800" dirty="0"/>
              <a:t>Форматирование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1594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95832" y="267906"/>
            <a:ext cx="85246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8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dirty="0" smtClean="0"/>
              <a:t>Ввод текста.</a:t>
            </a:r>
            <a:endParaRPr lang="ru-RU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93656" y="1268760"/>
            <a:ext cx="89289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8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r>
              <a:rPr lang="ru-RU" sz="4800" dirty="0" smtClean="0"/>
              <a:t>Текст вводится с помощью</a:t>
            </a:r>
            <a:endParaRPr lang="ru-RU" sz="4800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00350" y="2085232"/>
            <a:ext cx="89289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8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r>
              <a:rPr lang="ru-RU" sz="4800" dirty="0" smtClean="0"/>
              <a:t>клавиатуры.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11594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овина рамки 1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оловина рамки 2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150" y="1052736"/>
            <a:ext cx="3145989" cy="107721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редактирование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текста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96487" y="1052736"/>
            <a:ext cx="3293081" cy="107721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форматирование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текста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3553852"/>
            <a:ext cx="2073581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добавление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296" y="2374322"/>
            <a:ext cx="167462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удаление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9712" y="5371507"/>
            <a:ext cx="2405659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перемещение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4509120"/>
            <a:ext cx="2221377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исправление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54273" y="4293676"/>
            <a:ext cx="1948675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параметры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абзаца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8859" y="2350041"/>
            <a:ext cx="2559803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расположение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 странице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8064" y="5390056"/>
            <a:ext cx="1229183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шрифт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60460" y="3553852"/>
            <a:ext cx="220765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оформление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18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95536" y="476672"/>
            <a:ext cx="51984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8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pPr algn="ctr"/>
            <a:r>
              <a:rPr lang="ru-RU" dirty="0" smtClean="0"/>
              <a:t>Ввод заглавной буквы</a:t>
            </a:r>
            <a:endParaRPr lang="ru-RU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95536" y="1124744"/>
            <a:ext cx="51984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8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pPr algn="ctr"/>
            <a:r>
              <a:rPr lang="ru-RU" dirty="0" smtClean="0"/>
              <a:t>Переход к новому абзацу</a:t>
            </a:r>
            <a:endParaRPr lang="ru-RU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536" y="1700808"/>
            <a:ext cx="51984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8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pPr algn="ctr"/>
            <a:r>
              <a:rPr lang="ru-RU" dirty="0" smtClean="0"/>
              <a:t>Переключение языка ввода</a:t>
            </a:r>
            <a:endParaRPr lang="ru-RU" dirty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95536" y="2348880"/>
            <a:ext cx="519842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8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pPr algn="ctr"/>
            <a:r>
              <a:rPr lang="ru-RU" dirty="0" smtClean="0"/>
              <a:t>Удаление символа слева от курсора</a:t>
            </a:r>
            <a:endParaRPr lang="ru-RU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95536" y="3302987"/>
            <a:ext cx="519842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800" b="1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pPr algn="ctr"/>
            <a:r>
              <a:rPr lang="ru-RU" dirty="0" smtClean="0"/>
              <a:t>Удаление символа справа от курсора</a:t>
            </a:r>
            <a:endParaRPr lang="ru-RU" dirty="0"/>
          </a:p>
        </p:txBody>
      </p:sp>
      <p:sp>
        <p:nvSpPr>
          <p:cNvPr id="3" name="Багетная рамка 2"/>
          <p:cNvSpPr/>
          <p:nvPr/>
        </p:nvSpPr>
        <p:spPr>
          <a:xfrm>
            <a:off x="3851920" y="5563743"/>
            <a:ext cx="2016224" cy="864096"/>
          </a:xfrm>
          <a:prstGeom prst="bevel">
            <a:avLst/>
          </a:prstGeom>
          <a:ln>
            <a:solidFill>
              <a:srgbClr val="00206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Backspase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430193" y="4687528"/>
            <a:ext cx="2016224" cy="864096"/>
          </a:xfrm>
          <a:prstGeom prst="bevel">
            <a:avLst/>
          </a:prstGeom>
          <a:ln>
            <a:solidFill>
              <a:srgbClr val="00206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Enter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6372200" y="836712"/>
            <a:ext cx="2016224" cy="864096"/>
          </a:xfrm>
          <a:prstGeom prst="bevel">
            <a:avLst/>
          </a:prstGeom>
          <a:ln>
            <a:solidFill>
              <a:srgbClr val="00206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Delete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868144" y="2888818"/>
            <a:ext cx="3027523" cy="1015663"/>
            <a:chOff x="5868144" y="2888818"/>
            <a:chExt cx="3027523" cy="1015663"/>
          </a:xfrm>
        </p:grpSpPr>
        <p:sp>
          <p:nvSpPr>
            <p:cNvPr id="17" name="Багетная рамка 16"/>
            <p:cNvSpPr/>
            <p:nvPr/>
          </p:nvSpPr>
          <p:spPr>
            <a:xfrm>
              <a:off x="5868144" y="2888818"/>
              <a:ext cx="1080120" cy="864096"/>
            </a:xfrm>
            <a:prstGeom prst="bevel">
              <a:avLst/>
            </a:prstGeom>
            <a:ln>
              <a:solidFill>
                <a:srgbClr val="00206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Alt</a:t>
              </a:r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3"/>
            <p:cNvSpPr txBox="1">
              <a:spLocks noChangeArrowheads="1"/>
            </p:cNvSpPr>
            <p:nvPr/>
          </p:nvSpPr>
          <p:spPr>
            <a:xfrm>
              <a:off x="6948264" y="2888818"/>
              <a:ext cx="588775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defPPr>
                <a:defRPr lang="ru-RU"/>
              </a:defPPr>
              <a:lvl1pPr>
                <a:defRPr sz="2800" b="1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defRPr>
              </a:lvl1pPr>
            </a:lstStyle>
            <a:p>
              <a:pPr algn="ctr"/>
              <a:r>
                <a:rPr lang="en-US" sz="6000" dirty="0" smtClean="0">
                  <a:solidFill>
                    <a:srgbClr val="0070C0"/>
                  </a:solidFill>
                </a:rPr>
                <a:t>+</a:t>
              </a:r>
              <a:endParaRPr lang="ru-RU" sz="6000" dirty="0">
                <a:solidFill>
                  <a:srgbClr val="0070C0"/>
                </a:solidFill>
              </a:endParaRPr>
            </a:p>
          </p:txBody>
        </p:sp>
        <p:sp>
          <p:nvSpPr>
            <p:cNvPr id="20" name="Багетная рамка 19"/>
            <p:cNvSpPr/>
            <p:nvPr/>
          </p:nvSpPr>
          <p:spPr>
            <a:xfrm>
              <a:off x="7537039" y="2915944"/>
              <a:ext cx="1358628" cy="864096"/>
            </a:xfrm>
            <a:prstGeom prst="bevel">
              <a:avLst/>
            </a:prstGeom>
            <a:ln>
              <a:solidFill>
                <a:srgbClr val="00206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Shift</a:t>
              </a:r>
              <a:endParaRPr lang="ru-RU" sz="2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5321916" y="4226448"/>
            <a:ext cx="3573751" cy="1015663"/>
            <a:chOff x="4067944" y="4611744"/>
            <a:chExt cx="3573751" cy="1015663"/>
          </a:xfrm>
        </p:grpSpPr>
        <p:sp>
          <p:nvSpPr>
            <p:cNvPr id="21" name="Rectangle 3"/>
            <p:cNvSpPr txBox="1">
              <a:spLocks noChangeArrowheads="1"/>
            </p:cNvSpPr>
            <p:nvPr/>
          </p:nvSpPr>
          <p:spPr>
            <a:xfrm>
              <a:off x="5461080" y="4611744"/>
              <a:ext cx="588775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defPPr>
                <a:defRPr lang="ru-RU"/>
              </a:defPPr>
              <a:lvl1pPr>
                <a:defRPr sz="2800" b="1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defRPr>
              </a:lvl1pPr>
            </a:lstStyle>
            <a:p>
              <a:pPr algn="ctr"/>
              <a:r>
                <a:rPr lang="en-US" sz="6000" dirty="0" smtClean="0">
                  <a:solidFill>
                    <a:srgbClr val="0070C0"/>
                  </a:solidFill>
                </a:rPr>
                <a:t>+</a:t>
              </a:r>
              <a:endParaRPr lang="ru-RU" sz="6000" dirty="0">
                <a:solidFill>
                  <a:srgbClr val="0070C0"/>
                </a:solidFill>
              </a:endParaRPr>
            </a:p>
          </p:txBody>
        </p:sp>
        <p:sp>
          <p:nvSpPr>
            <p:cNvPr id="22" name="Багетная рамка 21"/>
            <p:cNvSpPr/>
            <p:nvPr/>
          </p:nvSpPr>
          <p:spPr>
            <a:xfrm>
              <a:off x="4067944" y="4669669"/>
              <a:ext cx="1358628" cy="864096"/>
            </a:xfrm>
            <a:prstGeom prst="bevel">
              <a:avLst/>
            </a:prstGeom>
            <a:ln>
              <a:solidFill>
                <a:srgbClr val="00206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Shift</a:t>
              </a:r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Багетная рамка 23"/>
            <p:cNvSpPr/>
            <p:nvPr/>
          </p:nvSpPr>
          <p:spPr>
            <a:xfrm>
              <a:off x="6049855" y="4687528"/>
              <a:ext cx="1591840" cy="864096"/>
            </a:xfrm>
            <a:prstGeom prst="bevel">
              <a:avLst/>
            </a:prstGeom>
            <a:ln>
              <a:solidFill>
                <a:srgbClr val="00206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</a:rPr>
                <a:t>буква</a:t>
              </a:r>
              <a:endParaRPr lang="ru-RU" sz="2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037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3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160</Words>
  <Application>Microsoft Office PowerPoint</Application>
  <PresentationFormat>Экран (4:3)</PresentationFormat>
  <Paragraphs>53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14</cp:revision>
  <dcterms:created xsi:type="dcterms:W3CDTF">2012-02-01T12:47:35Z</dcterms:created>
  <dcterms:modified xsi:type="dcterms:W3CDTF">2012-02-02T00:12:26Z</dcterms:modified>
</cp:coreProperties>
</file>