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tags/tag3.xml" ContentType="application/vnd.openxmlformats-officedocument.presentationml.tags+xml"/>
  <Override PartName="/ppt/theme/themeOverride4.xml" ContentType="application/vnd.openxmlformats-officedocument.themeOverride+xml"/>
  <Override PartName="/ppt/tags/tag4.xml" ContentType="application/vnd.openxmlformats-officedocument.presentationml.tags+xml"/>
  <Override PartName="/ppt/theme/themeOverride5.xml" ContentType="application/vnd.openxmlformats-officedocument.themeOverrid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7EDF1"/>
    <a:srgbClr val="D9FFEC"/>
    <a:srgbClr val="87FDE4"/>
    <a:srgbClr val="81BDFF"/>
    <a:srgbClr val="9BD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 varScale="1">
        <p:scale>
          <a:sx n="74" d="100"/>
          <a:sy n="74" d="100"/>
        </p:scale>
        <p:origin x="-5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1A8CF1-06FD-41F4-BDEA-D04F371D9188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6648C-CF51-4078-AF30-8836AC2B40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316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6648C-CF51-4078-AF30-8836AC2B408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109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7FDE4"/>
            </a:gs>
            <a:gs pos="25000">
              <a:srgbClr val="97EDF1"/>
            </a:gs>
            <a:gs pos="75000">
              <a:srgbClr val="9BD7FF"/>
            </a:gs>
            <a:gs pos="100000">
              <a:srgbClr val="81BD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268760"/>
            <a:ext cx="91440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Окружность.</a:t>
            </a:r>
          </a:p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Примеры задач на построение.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45333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© </a:t>
            </a:r>
            <a:r>
              <a:rPr lang="ru-RU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Н.Ф.Ишутченко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, ЛГМБОУ «СОШ № 5», г. </a:t>
            </a:r>
            <a:r>
              <a:rPr lang="ru-RU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Лангепас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mic Sans MS" pitchFamily="66" charset="0"/>
              </a:rPr>
              <a:t>, ХМАО-Югра, 2012 год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99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339752" y="1052736"/>
            <a:ext cx="4320000" cy="4320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единительная линия 3"/>
          <p:cNvCxnSpPr>
            <a:stCxn id="2" idx="0"/>
            <a:endCxn id="2" idx="4"/>
          </p:cNvCxnSpPr>
          <p:nvPr/>
        </p:nvCxnSpPr>
        <p:spPr>
          <a:xfrm>
            <a:off x="4499752" y="1052736"/>
            <a:ext cx="0" cy="432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800000" flipH="1">
            <a:off x="4354820" y="3752616"/>
            <a:ext cx="2160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4438800" y="3150000"/>
            <a:ext cx="90000" cy="9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-17140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Окружность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504211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  <a:latin typeface="Segoe Script" pitchFamily="34" charset="0"/>
              </a:rPr>
              <a:t>Определение: </a:t>
            </a:r>
            <a:r>
              <a:rPr lang="ru-RU" sz="2800" b="1" dirty="0" smtClean="0">
                <a:latin typeface="Segoe Script" pitchFamily="34" charset="0"/>
              </a:rPr>
              <a:t>Окружностью называется геометрическая фигура, состоящая из всех точек плоскости, расположенных на заданном расстоянии от данной точки.</a:t>
            </a:r>
            <a:endParaRPr lang="ru-RU" sz="2800" b="1" dirty="0">
              <a:latin typeface="Segoe Script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stCxn id="2" idx="2"/>
            <a:endCxn id="2" idx="7"/>
          </p:cNvCxnSpPr>
          <p:nvPr/>
        </p:nvCxnSpPr>
        <p:spPr>
          <a:xfrm flipV="1">
            <a:off x="2339752" y="1685385"/>
            <a:ext cx="3687351" cy="152735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994168" y="1628800"/>
            <a:ext cx="90000" cy="9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275200" y="3194984"/>
            <a:ext cx="90000" cy="9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лево 15"/>
          <p:cNvSpPr/>
          <p:nvPr/>
        </p:nvSpPr>
        <p:spPr>
          <a:xfrm rot="19423073">
            <a:off x="5489670" y="2277354"/>
            <a:ext cx="2880320" cy="1368152"/>
          </a:xfrm>
          <a:prstGeom prst="leftArrow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Радиус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1619672" y="3320988"/>
            <a:ext cx="2736304" cy="1188132"/>
          </a:xfrm>
          <a:prstGeom prst="rightArrow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диаметр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 rot="2362269">
            <a:off x="1337305" y="1049195"/>
            <a:ext cx="2736304" cy="1188132"/>
          </a:xfrm>
          <a:prstGeom prst="rightArrow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хорда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0" name="Стрелка влево 19"/>
          <p:cNvSpPr/>
          <p:nvPr/>
        </p:nvSpPr>
        <p:spPr>
          <a:xfrm rot="18217308">
            <a:off x="3850835" y="1165024"/>
            <a:ext cx="2880320" cy="1368152"/>
          </a:xfrm>
          <a:prstGeom prst="leftArrow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omic Sans MS" pitchFamily="66" charset="0"/>
              </a:rPr>
              <a:t>центр</a:t>
            </a:r>
            <a:endParaRPr lang="ru-RU" sz="32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307200" y="4222800"/>
            <a:ext cx="90000" cy="90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Дуга 2"/>
          <p:cNvSpPr/>
          <p:nvPr/>
        </p:nvSpPr>
        <p:spPr>
          <a:xfrm rot="17891472">
            <a:off x="2279493" y="1066306"/>
            <a:ext cx="4398140" cy="4293341"/>
          </a:xfrm>
          <a:prstGeom prst="arc">
            <a:avLst>
              <a:gd name="adj1" fmla="val 14472106"/>
              <a:gd name="adj2" fmla="val 1004470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8490066">
            <a:off x="2352920" y="1160302"/>
            <a:ext cx="4356761" cy="4198988"/>
          </a:xfrm>
          <a:prstGeom prst="arc">
            <a:avLst>
              <a:gd name="adj1" fmla="val 10356214"/>
              <a:gd name="adj2" fmla="val 2310337"/>
            </a:avLst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318563" y="980728"/>
            <a:ext cx="4392000" cy="4392000"/>
          </a:xfrm>
          <a:prstGeom prst="ellipse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atin typeface="Comic Sans MS" pitchFamily="66" charset="0"/>
              </a:rPr>
              <a:t>КРУГ</a:t>
            </a:r>
            <a:endParaRPr lang="ru-RU" sz="8000" b="1" dirty="0">
              <a:latin typeface="Comic Sans MS" pitchFamily="66" charset="0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8055588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10916E-6 C -0.06407 0.15102 -0.20816 0.20513 -0.32188 0.11979 C -0.43542 0.03446 -0.47535 -0.15819 -0.41146 -0.30921 C -0.3474 -0.46046 -0.2033 -0.51365 -0.08976 -0.42831 C 0.02396 -0.34274 0.06406 -0.15125 3.33333E-6 2.10916E-6 Z " pathEditMode="relative" rAng="7167157" ptsTypes="fffff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0" y="-1544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9" grpId="1" animBg="1"/>
      <p:bldP spid="11" grpId="0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1" grpId="2" animBg="1"/>
      <p:bldP spid="3" grpId="0" animBg="1"/>
      <p:bldP spid="3" grpId="1" animBg="1"/>
      <p:bldP spid="17" grpId="0" animBg="1"/>
      <p:bldP spid="17" grpId="1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752" y="0"/>
            <a:ext cx="915275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Построение угла, равного данному.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cxnSp>
        <p:nvCxnSpPr>
          <p:cNvPr id="14" name="Прямая соединительная линия 13"/>
          <p:cNvCxnSpPr>
            <a:stCxn id="15" idx="7"/>
          </p:cNvCxnSpPr>
          <p:nvPr/>
        </p:nvCxnSpPr>
        <p:spPr>
          <a:xfrm flipV="1">
            <a:off x="5065512" y="3933056"/>
            <a:ext cx="3898976" cy="1736616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5004056" y="5659128"/>
            <a:ext cx="72000" cy="72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4427984" y="5609218"/>
            <a:ext cx="4619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О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956376" y="4293096"/>
            <a:ext cx="543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М</a:t>
            </a:r>
            <a:endParaRPr lang="ru-RU" sz="3200" b="1" dirty="0">
              <a:solidFill>
                <a:srgbClr val="0000FF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1331640" y="1052736"/>
            <a:ext cx="3235983" cy="67371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 flipV="1">
            <a:off x="1331640" y="1726452"/>
            <a:ext cx="2016104" cy="177455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98508" y="1429708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36" name="Овал 35"/>
          <p:cNvSpPr/>
          <p:nvPr/>
        </p:nvSpPr>
        <p:spPr>
          <a:xfrm rot="10800000">
            <a:off x="323768" y="692695"/>
            <a:ext cx="2160000" cy="216024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3923928" y="4653136"/>
            <a:ext cx="2160000" cy="21602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940152" y="5229208"/>
            <a:ext cx="90000" cy="9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6084168" y="5292497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2172988" y="2474904"/>
            <a:ext cx="90000" cy="9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2109255" y="2700208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2411760" y="1466792"/>
            <a:ext cx="90000" cy="9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/>
          <p:cNvSpPr txBox="1"/>
          <p:nvPr/>
        </p:nvSpPr>
        <p:spPr>
          <a:xfrm>
            <a:off x="2411760" y="908720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С</a:t>
            </a:r>
            <a:endParaRPr lang="ru-RU" sz="3200" b="1" dirty="0">
              <a:solidFill>
                <a:srgbClr val="FF0000"/>
              </a:solidFill>
            </a:endParaRPr>
          </a:p>
        </p:txBody>
      </p:sp>
      <p:cxnSp>
        <p:nvCxnSpPr>
          <p:cNvPr id="58" name="Прямая соединительная линия 57"/>
          <p:cNvCxnSpPr>
            <a:stCxn id="51" idx="0"/>
            <a:endCxn id="53" idx="3"/>
          </p:cNvCxnSpPr>
          <p:nvPr/>
        </p:nvCxnSpPr>
        <p:spPr>
          <a:xfrm flipV="1">
            <a:off x="2217988" y="1543612"/>
            <a:ext cx="206952" cy="931292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2195736" y="1556792"/>
            <a:ext cx="206952" cy="931292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Овал 59"/>
          <p:cNvSpPr/>
          <p:nvPr/>
        </p:nvSpPr>
        <p:spPr>
          <a:xfrm>
            <a:off x="4968264" y="4329320"/>
            <a:ext cx="1962000" cy="1962000"/>
          </a:xfrm>
          <a:prstGeom prst="ellipse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5146077" y="4626144"/>
            <a:ext cx="90000" cy="9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TextBox 61"/>
          <p:cNvSpPr txBox="1"/>
          <p:nvPr/>
        </p:nvSpPr>
        <p:spPr>
          <a:xfrm>
            <a:off x="4777322" y="4140369"/>
            <a:ext cx="4427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D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3" name="Овал 62"/>
          <p:cNvSpPr/>
          <p:nvPr/>
        </p:nvSpPr>
        <p:spPr>
          <a:xfrm>
            <a:off x="5868144" y="6228031"/>
            <a:ext cx="90000" cy="9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6219909" y="6318031"/>
            <a:ext cx="5725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D</a:t>
            </a:r>
            <a:r>
              <a:rPr lang="en-US" b="1" dirty="0" smtClean="0">
                <a:solidFill>
                  <a:srgbClr val="FF0000"/>
                </a:solidFill>
              </a:rPr>
              <a:t>1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 flipV="1">
            <a:off x="5040056" y="2204864"/>
            <a:ext cx="540056" cy="3490264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>
            <a:stCxn id="15" idx="6"/>
          </p:cNvCxnSpPr>
          <p:nvPr/>
        </p:nvCxnSpPr>
        <p:spPr>
          <a:xfrm>
            <a:off x="5076056" y="5695128"/>
            <a:ext cx="1716446" cy="120767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Равнобедренный треугольник 70"/>
          <p:cNvSpPr/>
          <p:nvPr/>
        </p:nvSpPr>
        <p:spPr>
          <a:xfrm rot="13035051">
            <a:off x="4967883" y="4946101"/>
            <a:ext cx="671444" cy="806824"/>
          </a:xfrm>
          <a:custGeom>
            <a:avLst/>
            <a:gdLst>
              <a:gd name="connsiteX0" fmla="*/ 0 w 619899"/>
              <a:gd name="connsiteY0" fmla="*/ 594572 h 594572"/>
              <a:gd name="connsiteX1" fmla="*/ 309950 w 619899"/>
              <a:gd name="connsiteY1" fmla="*/ 0 h 594572"/>
              <a:gd name="connsiteX2" fmla="*/ 619899 w 619899"/>
              <a:gd name="connsiteY2" fmla="*/ 594572 h 594572"/>
              <a:gd name="connsiteX3" fmla="*/ 0 w 619899"/>
              <a:gd name="connsiteY3" fmla="*/ 594572 h 594572"/>
              <a:gd name="connsiteX0" fmla="*/ 0 w 619899"/>
              <a:gd name="connsiteY0" fmla="*/ 594572 h 802462"/>
              <a:gd name="connsiteX1" fmla="*/ 309950 w 619899"/>
              <a:gd name="connsiteY1" fmla="*/ 0 h 802462"/>
              <a:gd name="connsiteX2" fmla="*/ 619899 w 619899"/>
              <a:gd name="connsiteY2" fmla="*/ 594572 h 802462"/>
              <a:gd name="connsiteX3" fmla="*/ 368807 w 619899"/>
              <a:gd name="connsiteY3" fmla="*/ 802449 h 802462"/>
              <a:gd name="connsiteX4" fmla="*/ 0 w 619899"/>
              <a:gd name="connsiteY4" fmla="*/ 594572 h 802462"/>
              <a:gd name="connsiteX0" fmla="*/ 0 w 619899"/>
              <a:gd name="connsiteY0" fmla="*/ 594572 h 806415"/>
              <a:gd name="connsiteX1" fmla="*/ 309950 w 619899"/>
              <a:gd name="connsiteY1" fmla="*/ 0 h 806415"/>
              <a:gd name="connsiteX2" fmla="*/ 619899 w 619899"/>
              <a:gd name="connsiteY2" fmla="*/ 594572 h 806415"/>
              <a:gd name="connsiteX3" fmla="*/ 368807 w 619899"/>
              <a:gd name="connsiteY3" fmla="*/ 802449 h 806415"/>
              <a:gd name="connsiteX4" fmla="*/ 0 w 619899"/>
              <a:gd name="connsiteY4" fmla="*/ 594572 h 806415"/>
              <a:gd name="connsiteX0" fmla="*/ 0 w 627446"/>
              <a:gd name="connsiteY0" fmla="*/ 594572 h 806415"/>
              <a:gd name="connsiteX1" fmla="*/ 309950 w 627446"/>
              <a:gd name="connsiteY1" fmla="*/ 0 h 806415"/>
              <a:gd name="connsiteX2" fmla="*/ 619899 w 627446"/>
              <a:gd name="connsiteY2" fmla="*/ 594572 h 806415"/>
              <a:gd name="connsiteX3" fmla="*/ 551306 w 627446"/>
              <a:gd name="connsiteY3" fmla="*/ 744567 h 806415"/>
              <a:gd name="connsiteX4" fmla="*/ 368807 w 627446"/>
              <a:gd name="connsiteY4" fmla="*/ 802449 h 806415"/>
              <a:gd name="connsiteX5" fmla="*/ 0 w 627446"/>
              <a:gd name="connsiteY5" fmla="*/ 594572 h 806415"/>
              <a:gd name="connsiteX0" fmla="*/ 0 w 646909"/>
              <a:gd name="connsiteY0" fmla="*/ 594572 h 809411"/>
              <a:gd name="connsiteX1" fmla="*/ 309950 w 646909"/>
              <a:gd name="connsiteY1" fmla="*/ 0 h 809411"/>
              <a:gd name="connsiteX2" fmla="*/ 619899 w 646909"/>
              <a:gd name="connsiteY2" fmla="*/ 594572 h 809411"/>
              <a:gd name="connsiteX3" fmla="*/ 621039 w 646909"/>
              <a:gd name="connsiteY3" fmla="*/ 772437 h 809411"/>
              <a:gd name="connsiteX4" fmla="*/ 368807 w 646909"/>
              <a:gd name="connsiteY4" fmla="*/ 802449 h 809411"/>
              <a:gd name="connsiteX5" fmla="*/ 0 w 646909"/>
              <a:gd name="connsiteY5" fmla="*/ 594572 h 809411"/>
              <a:gd name="connsiteX0" fmla="*/ 24535 w 671444"/>
              <a:gd name="connsiteY0" fmla="*/ 594572 h 806824"/>
              <a:gd name="connsiteX1" fmla="*/ 334485 w 671444"/>
              <a:gd name="connsiteY1" fmla="*/ 0 h 806824"/>
              <a:gd name="connsiteX2" fmla="*/ 644434 w 671444"/>
              <a:gd name="connsiteY2" fmla="*/ 594572 h 806824"/>
              <a:gd name="connsiteX3" fmla="*/ 645574 w 671444"/>
              <a:gd name="connsiteY3" fmla="*/ 772437 h 806824"/>
              <a:gd name="connsiteX4" fmla="*/ 393342 w 671444"/>
              <a:gd name="connsiteY4" fmla="*/ 802449 h 806824"/>
              <a:gd name="connsiteX5" fmla="*/ 45106 w 671444"/>
              <a:gd name="connsiteY5" fmla="*/ 727490 h 806824"/>
              <a:gd name="connsiteX6" fmla="*/ 24535 w 671444"/>
              <a:gd name="connsiteY6" fmla="*/ 594572 h 80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1444" h="806824">
                <a:moveTo>
                  <a:pt x="24535" y="594572"/>
                </a:moveTo>
                <a:lnTo>
                  <a:pt x="334485" y="0"/>
                </a:lnTo>
                <a:lnTo>
                  <a:pt x="644434" y="594572"/>
                </a:lnTo>
                <a:cubicBezTo>
                  <a:pt x="672148" y="709305"/>
                  <a:pt x="687423" y="737791"/>
                  <a:pt x="645574" y="772437"/>
                </a:cubicBezTo>
                <a:cubicBezTo>
                  <a:pt x="603725" y="807083"/>
                  <a:pt x="476263" y="812201"/>
                  <a:pt x="393342" y="802449"/>
                </a:cubicBezTo>
                <a:cubicBezTo>
                  <a:pt x="310421" y="792697"/>
                  <a:pt x="106574" y="762136"/>
                  <a:pt x="45106" y="727490"/>
                </a:cubicBezTo>
                <a:cubicBezTo>
                  <a:pt x="-16362" y="692844"/>
                  <a:pt x="-6538" y="713560"/>
                  <a:pt x="24535" y="594572"/>
                </a:cubicBezTo>
                <a:close/>
              </a:path>
            </a:pathLst>
          </a:cu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Равнобедренный треугольник 70"/>
          <p:cNvSpPr/>
          <p:nvPr/>
        </p:nvSpPr>
        <p:spPr>
          <a:xfrm rot="17235024">
            <a:off x="1432229" y="1442051"/>
            <a:ext cx="671444" cy="806824"/>
          </a:xfrm>
          <a:custGeom>
            <a:avLst/>
            <a:gdLst>
              <a:gd name="connsiteX0" fmla="*/ 0 w 619899"/>
              <a:gd name="connsiteY0" fmla="*/ 594572 h 594572"/>
              <a:gd name="connsiteX1" fmla="*/ 309950 w 619899"/>
              <a:gd name="connsiteY1" fmla="*/ 0 h 594572"/>
              <a:gd name="connsiteX2" fmla="*/ 619899 w 619899"/>
              <a:gd name="connsiteY2" fmla="*/ 594572 h 594572"/>
              <a:gd name="connsiteX3" fmla="*/ 0 w 619899"/>
              <a:gd name="connsiteY3" fmla="*/ 594572 h 594572"/>
              <a:gd name="connsiteX0" fmla="*/ 0 w 619899"/>
              <a:gd name="connsiteY0" fmla="*/ 594572 h 802462"/>
              <a:gd name="connsiteX1" fmla="*/ 309950 w 619899"/>
              <a:gd name="connsiteY1" fmla="*/ 0 h 802462"/>
              <a:gd name="connsiteX2" fmla="*/ 619899 w 619899"/>
              <a:gd name="connsiteY2" fmla="*/ 594572 h 802462"/>
              <a:gd name="connsiteX3" fmla="*/ 368807 w 619899"/>
              <a:gd name="connsiteY3" fmla="*/ 802449 h 802462"/>
              <a:gd name="connsiteX4" fmla="*/ 0 w 619899"/>
              <a:gd name="connsiteY4" fmla="*/ 594572 h 802462"/>
              <a:gd name="connsiteX0" fmla="*/ 0 w 619899"/>
              <a:gd name="connsiteY0" fmla="*/ 594572 h 806415"/>
              <a:gd name="connsiteX1" fmla="*/ 309950 w 619899"/>
              <a:gd name="connsiteY1" fmla="*/ 0 h 806415"/>
              <a:gd name="connsiteX2" fmla="*/ 619899 w 619899"/>
              <a:gd name="connsiteY2" fmla="*/ 594572 h 806415"/>
              <a:gd name="connsiteX3" fmla="*/ 368807 w 619899"/>
              <a:gd name="connsiteY3" fmla="*/ 802449 h 806415"/>
              <a:gd name="connsiteX4" fmla="*/ 0 w 619899"/>
              <a:gd name="connsiteY4" fmla="*/ 594572 h 806415"/>
              <a:gd name="connsiteX0" fmla="*/ 0 w 627446"/>
              <a:gd name="connsiteY0" fmla="*/ 594572 h 806415"/>
              <a:gd name="connsiteX1" fmla="*/ 309950 w 627446"/>
              <a:gd name="connsiteY1" fmla="*/ 0 h 806415"/>
              <a:gd name="connsiteX2" fmla="*/ 619899 w 627446"/>
              <a:gd name="connsiteY2" fmla="*/ 594572 h 806415"/>
              <a:gd name="connsiteX3" fmla="*/ 551306 w 627446"/>
              <a:gd name="connsiteY3" fmla="*/ 744567 h 806415"/>
              <a:gd name="connsiteX4" fmla="*/ 368807 w 627446"/>
              <a:gd name="connsiteY4" fmla="*/ 802449 h 806415"/>
              <a:gd name="connsiteX5" fmla="*/ 0 w 627446"/>
              <a:gd name="connsiteY5" fmla="*/ 594572 h 806415"/>
              <a:gd name="connsiteX0" fmla="*/ 0 w 646909"/>
              <a:gd name="connsiteY0" fmla="*/ 594572 h 809411"/>
              <a:gd name="connsiteX1" fmla="*/ 309950 w 646909"/>
              <a:gd name="connsiteY1" fmla="*/ 0 h 809411"/>
              <a:gd name="connsiteX2" fmla="*/ 619899 w 646909"/>
              <a:gd name="connsiteY2" fmla="*/ 594572 h 809411"/>
              <a:gd name="connsiteX3" fmla="*/ 621039 w 646909"/>
              <a:gd name="connsiteY3" fmla="*/ 772437 h 809411"/>
              <a:gd name="connsiteX4" fmla="*/ 368807 w 646909"/>
              <a:gd name="connsiteY4" fmla="*/ 802449 h 809411"/>
              <a:gd name="connsiteX5" fmla="*/ 0 w 646909"/>
              <a:gd name="connsiteY5" fmla="*/ 594572 h 809411"/>
              <a:gd name="connsiteX0" fmla="*/ 24535 w 671444"/>
              <a:gd name="connsiteY0" fmla="*/ 594572 h 806824"/>
              <a:gd name="connsiteX1" fmla="*/ 334485 w 671444"/>
              <a:gd name="connsiteY1" fmla="*/ 0 h 806824"/>
              <a:gd name="connsiteX2" fmla="*/ 644434 w 671444"/>
              <a:gd name="connsiteY2" fmla="*/ 594572 h 806824"/>
              <a:gd name="connsiteX3" fmla="*/ 645574 w 671444"/>
              <a:gd name="connsiteY3" fmla="*/ 772437 h 806824"/>
              <a:gd name="connsiteX4" fmla="*/ 393342 w 671444"/>
              <a:gd name="connsiteY4" fmla="*/ 802449 h 806824"/>
              <a:gd name="connsiteX5" fmla="*/ 45106 w 671444"/>
              <a:gd name="connsiteY5" fmla="*/ 727490 h 806824"/>
              <a:gd name="connsiteX6" fmla="*/ 24535 w 671444"/>
              <a:gd name="connsiteY6" fmla="*/ 594572 h 80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1444" h="806824">
                <a:moveTo>
                  <a:pt x="24535" y="594572"/>
                </a:moveTo>
                <a:lnTo>
                  <a:pt x="334485" y="0"/>
                </a:lnTo>
                <a:lnTo>
                  <a:pt x="644434" y="594572"/>
                </a:lnTo>
                <a:cubicBezTo>
                  <a:pt x="672148" y="709305"/>
                  <a:pt x="687423" y="737791"/>
                  <a:pt x="645574" y="772437"/>
                </a:cubicBezTo>
                <a:cubicBezTo>
                  <a:pt x="603725" y="807083"/>
                  <a:pt x="476263" y="812201"/>
                  <a:pt x="393342" y="802449"/>
                </a:cubicBezTo>
                <a:cubicBezTo>
                  <a:pt x="310421" y="792697"/>
                  <a:pt x="106574" y="762136"/>
                  <a:pt x="45106" y="727490"/>
                </a:cubicBezTo>
                <a:cubicBezTo>
                  <a:pt x="-16362" y="692844"/>
                  <a:pt x="-6538" y="713560"/>
                  <a:pt x="24535" y="594572"/>
                </a:cubicBezTo>
                <a:close/>
              </a:path>
            </a:pathLst>
          </a:cu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5" name="Прямая соединительная линия 74"/>
          <p:cNvCxnSpPr>
            <a:endCxn id="38" idx="1"/>
          </p:cNvCxnSpPr>
          <p:nvPr/>
        </p:nvCxnSpPr>
        <p:spPr>
          <a:xfrm>
            <a:off x="5191077" y="4671144"/>
            <a:ext cx="762255" cy="571244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39774407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59759E-6 L 0.41406 0.4042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94" y="2021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0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/>
      <p:bldP spid="51" grpId="0" animBg="1"/>
      <p:bldP spid="52" grpId="0"/>
      <p:bldP spid="53" grpId="0" animBg="1"/>
      <p:bldP spid="54" grpId="0"/>
      <p:bldP spid="60" grpId="0" animBg="1"/>
      <p:bldP spid="61" grpId="0" animBg="1"/>
      <p:bldP spid="62" grpId="0"/>
      <p:bldP spid="63" grpId="0" animBg="1"/>
      <p:bldP spid="64" grpId="0"/>
      <p:bldP spid="71" grpId="0" animBg="1"/>
      <p:bldP spid="7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752" y="0"/>
            <a:ext cx="915275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Построение 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биссектрисы 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угла.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2771800" y="1340768"/>
            <a:ext cx="4896544" cy="20162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2771800" y="3356992"/>
            <a:ext cx="5184576" cy="22322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 rot="10800000">
            <a:off x="683569" y="1124744"/>
            <a:ext cx="4680000" cy="46800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130072" y="4365104"/>
            <a:ext cx="90000" cy="9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147003" y="4581128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12" name="TextBox 11"/>
          <p:cNvSpPr txBox="1"/>
          <p:nvPr/>
        </p:nvSpPr>
        <p:spPr>
          <a:xfrm flipH="1">
            <a:off x="2325385" y="3064604"/>
            <a:ext cx="440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</a:t>
            </a:r>
            <a:endParaRPr lang="ru-RU" sz="3200" b="1" dirty="0"/>
          </a:p>
        </p:txBody>
      </p:sp>
      <p:sp>
        <p:nvSpPr>
          <p:cNvPr id="13" name="Овал 12"/>
          <p:cNvSpPr/>
          <p:nvPr/>
        </p:nvSpPr>
        <p:spPr>
          <a:xfrm>
            <a:off x="5058064" y="2348880"/>
            <a:ext cx="90000" cy="9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073813" y="1628800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5121056" y="2393880"/>
            <a:ext cx="27008" cy="2061224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 rot="10800000">
            <a:off x="3202272" y="2438880"/>
            <a:ext cx="3772800" cy="3771224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 rot="10800000">
            <a:off x="3203849" y="593879"/>
            <a:ext cx="3772800" cy="3771224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714225" y="3356992"/>
            <a:ext cx="90000" cy="90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6976649" y="2846156"/>
            <a:ext cx="543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М</a:t>
            </a:r>
          </a:p>
        </p:txBody>
      </p:sp>
      <p:cxnSp>
        <p:nvCxnSpPr>
          <p:cNvPr id="37" name="Прямая соединительная линия 36"/>
          <p:cNvCxnSpPr>
            <a:stCxn id="12" idx="1"/>
          </p:cNvCxnSpPr>
          <p:nvPr/>
        </p:nvCxnSpPr>
        <p:spPr>
          <a:xfrm>
            <a:off x="2765817" y="3356992"/>
            <a:ext cx="6198671" cy="675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34" idx="0"/>
            <a:endCxn id="13" idx="7"/>
          </p:cNvCxnSpPr>
          <p:nvPr/>
        </p:nvCxnSpPr>
        <p:spPr>
          <a:xfrm flipH="1" flipV="1">
            <a:off x="5134884" y="2362060"/>
            <a:ext cx="1624341" cy="994932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34" idx="4"/>
            <a:endCxn id="9" idx="6"/>
          </p:cNvCxnSpPr>
          <p:nvPr/>
        </p:nvCxnSpPr>
        <p:spPr>
          <a:xfrm flipH="1">
            <a:off x="5220072" y="3446992"/>
            <a:ext cx="1539153" cy="963112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ый треугольник 44"/>
          <p:cNvSpPr/>
          <p:nvPr/>
        </p:nvSpPr>
        <p:spPr>
          <a:xfrm rot="9310737">
            <a:off x="3066069" y="2519821"/>
            <a:ext cx="3520243" cy="1687126"/>
          </a:xfrm>
          <a:custGeom>
            <a:avLst/>
            <a:gdLst>
              <a:gd name="connsiteX0" fmla="*/ 0 w 2559692"/>
              <a:gd name="connsiteY0" fmla="*/ 1044202 h 1044202"/>
              <a:gd name="connsiteX1" fmla="*/ 0 w 2559692"/>
              <a:gd name="connsiteY1" fmla="*/ 0 h 1044202"/>
              <a:gd name="connsiteX2" fmla="*/ 2559692 w 2559692"/>
              <a:gd name="connsiteY2" fmla="*/ 1044202 h 1044202"/>
              <a:gd name="connsiteX3" fmla="*/ 0 w 2559692"/>
              <a:gd name="connsiteY3" fmla="*/ 1044202 h 1044202"/>
              <a:gd name="connsiteX0" fmla="*/ 389091 w 2948783"/>
              <a:gd name="connsiteY0" fmla="*/ 1246717 h 1246717"/>
              <a:gd name="connsiteX1" fmla="*/ 0 w 2948783"/>
              <a:gd name="connsiteY1" fmla="*/ 0 h 1246717"/>
              <a:gd name="connsiteX2" fmla="*/ 2948783 w 2948783"/>
              <a:gd name="connsiteY2" fmla="*/ 1246717 h 1246717"/>
              <a:gd name="connsiteX3" fmla="*/ 389091 w 2948783"/>
              <a:gd name="connsiteY3" fmla="*/ 1246717 h 1246717"/>
              <a:gd name="connsiteX0" fmla="*/ 497691 w 2948783"/>
              <a:gd name="connsiteY0" fmla="*/ 1224803 h 1246717"/>
              <a:gd name="connsiteX1" fmla="*/ 0 w 2948783"/>
              <a:gd name="connsiteY1" fmla="*/ 0 h 1246717"/>
              <a:gd name="connsiteX2" fmla="*/ 2948783 w 2948783"/>
              <a:gd name="connsiteY2" fmla="*/ 1246717 h 1246717"/>
              <a:gd name="connsiteX3" fmla="*/ 497691 w 2948783"/>
              <a:gd name="connsiteY3" fmla="*/ 1224803 h 1246717"/>
              <a:gd name="connsiteX0" fmla="*/ 1095528 w 3546620"/>
              <a:gd name="connsiteY0" fmla="*/ 1591384 h 1613298"/>
              <a:gd name="connsiteX1" fmla="*/ 0 w 3546620"/>
              <a:gd name="connsiteY1" fmla="*/ 0 h 1613298"/>
              <a:gd name="connsiteX2" fmla="*/ 3546620 w 3546620"/>
              <a:gd name="connsiteY2" fmla="*/ 1613298 h 1613298"/>
              <a:gd name="connsiteX3" fmla="*/ 1095528 w 3546620"/>
              <a:gd name="connsiteY3" fmla="*/ 1591384 h 1613298"/>
              <a:gd name="connsiteX0" fmla="*/ 1132114 w 3583206"/>
              <a:gd name="connsiteY0" fmla="*/ 1635598 h 1657512"/>
              <a:gd name="connsiteX1" fmla="*/ 0 w 3583206"/>
              <a:gd name="connsiteY1" fmla="*/ 0 h 1657512"/>
              <a:gd name="connsiteX2" fmla="*/ 3583206 w 3583206"/>
              <a:gd name="connsiteY2" fmla="*/ 1657512 h 1657512"/>
              <a:gd name="connsiteX3" fmla="*/ 1132114 w 3583206"/>
              <a:gd name="connsiteY3" fmla="*/ 1635598 h 1657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3206" h="1657512">
                <a:moveTo>
                  <a:pt x="1132114" y="1635598"/>
                </a:moveTo>
                <a:lnTo>
                  <a:pt x="0" y="0"/>
                </a:lnTo>
                <a:lnTo>
                  <a:pt x="3583206" y="1657512"/>
                </a:lnTo>
                <a:lnTo>
                  <a:pt x="1132114" y="1635598"/>
                </a:lnTo>
                <a:close/>
              </a:path>
            </a:pathLst>
          </a:custGeom>
          <a:gradFill flip="none" rotWithShape="1">
            <a:gsLst>
              <a:gs pos="0">
                <a:srgbClr val="97EDF1">
                  <a:tint val="66000"/>
                  <a:satMod val="160000"/>
                </a:srgbClr>
              </a:gs>
              <a:gs pos="50000">
                <a:srgbClr val="97EDF1">
                  <a:tint val="44500"/>
                  <a:satMod val="160000"/>
                </a:srgbClr>
              </a:gs>
              <a:gs pos="100000">
                <a:srgbClr val="97EDF1">
                  <a:tint val="23500"/>
                  <a:satMod val="160000"/>
                </a:srgbClr>
              </a:gs>
            </a:gsLst>
            <a:lin ang="18900000" scaled="1"/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ый треугольник 44"/>
          <p:cNvSpPr/>
          <p:nvPr/>
        </p:nvSpPr>
        <p:spPr>
          <a:xfrm rot="20080346">
            <a:off x="3051174" y="2518303"/>
            <a:ext cx="3582289" cy="1959496"/>
          </a:xfrm>
          <a:custGeom>
            <a:avLst/>
            <a:gdLst>
              <a:gd name="connsiteX0" fmla="*/ 0 w 2559692"/>
              <a:gd name="connsiteY0" fmla="*/ 1044202 h 1044202"/>
              <a:gd name="connsiteX1" fmla="*/ 0 w 2559692"/>
              <a:gd name="connsiteY1" fmla="*/ 0 h 1044202"/>
              <a:gd name="connsiteX2" fmla="*/ 2559692 w 2559692"/>
              <a:gd name="connsiteY2" fmla="*/ 1044202 h 1044202"/>
              <a:gd name="connsiteX3" fmla="*/ 0 w 2559692"/>
              <a:gd name="connsiteY3" fmla="*/ 1044202 h 1044202"/>
              <a:gd name="connsiteX0" fmla="*/ 389091 w 2948783"/>
              <a:gd name="connsiteY0" fmla="*/ 1246717 h 1246717"/>
              <a:gd name="connsiteX1" fmla="*/ 0 w 2948783"/>
              <a:gd name="connsiteY1" fmla="*/ 0 h 1246717"/>
              <a:gd name="connsiteX2" fmla="*/ 2948783 w 2948783"/>
              <a:gd name="connsiteY2" fmla="*/ 1246717 h 1246717"/>
              <a:gd name="connsiteX3" fmla="*/ 389091 w 2948783"/>
              <a:gd name="connsiteY3" fmla="*/ 1246717 h 1246717"/>
              <a:gd name="connsiteX0" fmla="*/ 497691 w 2948783"/>
              <a:gd name="connsiteY0" fmla="*/ 1224803 h 1246717"/>
              <a:gd name="connsiteX1" fmla="*/ 0 w 2948783"/>
              <a:gd name="connsiteY1" fmla="*/ 0 h 1246717"/>
              <a:gd name="connsiteX2" fmla="*/ 2948783 w 2948783"/>
              <a:gd name="connsiteY2" fmla="*/ 1246717 h 1246717"/>
              <a:gd name="connsiteX3" fmla="*/ 497691 w 2948783"/>
              <a:gd name="connsiteY3" fmla="*/ 1224803 h 1246717"/>
              <a:gd name="connsiteX0" fmla="*/ 1095528 w 3546620"/>
              <a:gd name="connsiteY0" fmla="*/ 1591384 h 1613298"/>
              <a:gd name="connsiteX1" fmla="*/ 0 w 3546620"/>
              <a:gd name="connsiteY1" fmla="*/ 0 h 1613298"/>
              <a:gd name="connsiteX2" fmla="*/ 3546620 w 3546620"/>
              <a:gd name="connsiteY2" fmla="*/ 1613298 h 1613298"/>
              <a:gd name="connsiteX3" fmla="*/ 1095528 w 3546620"/>
              <a:gd name="connsiteY3" fmla="*/ 1591384 h 1613298"/>
              <a:gd name="connsiteX0" fmla="*/ 1132114 w 3583206"/>
              <a:gd name="connsiteY0" fmla="*/ 1635598 h 1657512"/>
              <a:gd name="connsiteX1" fmla="*/ 0 w 3583206"/>
              <a:gd name="connsiteY1" fmla="*/ 0 h 1657512"/>
              <a:gd name="connsiteX2" fmla="*/ 3583206 w 3583206"/>
              <a:gd name="connsiteY2" fmla="*/ 1657512 h 1657512"/>
              <a:gd name="connsiteX3" fmla="*/ 1132114 w 3583206"/>
              <a:gd name="connsiteY3" fmla="*/ 1635598 h 1657512"/>
              <a:gd name="connsiteX0" fmla="*/ 1132114 w 3626599"/>
              <a:gd name="connsiteY0" fmla="*/ 1635598 h 1750584"/>
              <a:gd name="connsiteX1" fmla="*/ 0 w 3626599"/>
              <a:gd name="connsiteY1" fmla="*/ 0 h 1750584"/>
              <a:gd name="connsiteX2" fmla="*/ 3626599 w 3626599"/>
              <a:gd name="connsiteY2" fmla="*/ 1750584 h 1750584"/>
              <a:gd name="connsiteX3" fmla="*/ 1132114 w 3626599"/>
              <a:gd name="connsiteY3" fmla="*/ 1635598 h 1750584"/>
              <a:gd name="connsiteX0" fmla="*/ 1700326 w 3626599"/>
              <a:gd name="connsiteY0" fmla="*/ 1946536 h 1946536"/>
              <a:gd name="connsiteX1" fmla="*/ 0 w 3626599"/>
              <a:gd name="connsiteY1" fmla="*/ 0 h 1946536"/>
              <a:gd name="connsiteX2" fmla="*/ 3626599 w 3626599"/>
              <a:gd name="connsiteY2" fmla="*/ 1750584 h 1946536"/>
              <a:gd name="connsiteX3" fmla="*/ 1700326 w 3626599"/>
              <a:gd name="connsiteY3" fmla="*/ 1946536 h 1946536"/>
              <a:gd name="connsiteX0" fmla="*/ 1748733 w 3675006"/>
              <a:gd name="connsiteY0" fmla="*/ 1998372 h 1998372"/>
              <a:gd name="connsiteX1" fmla="*/ 0 w 3675006"/>
              <a:gd name="connsiteY1" fmla="*/ 0 h 1998372"/>
              <a:gd name="connsiteX2" fmla="*/ 3675006 w 3675006"/>
              <a:gd name="connsiteY2" fmla="*/ 1802420 h 1998372"/>
              <a:gd name="connsiteX3" fmla="*/ 1748733 w 3675006"/>
              <a:gd name="connsiteY3" fmla="*/ 1998372 h 1998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5006" h="1998372">
                <a:moveTo>
                  <a:pt x="1748733" y="1998372"/>
                </a:moveTo>
                <a:lnTo>
                  <a:pt x="0" y="0"/>
                </a:lnTo>
                <a:lnTo>
                  <a:pt x="3675006" y="1802420"/>
                </a:lnTo>
                <a:lnTo>
                  <a:pt x="1748733" y="1998372"/>
                </a:lnTo>
                <a:close/>
              </a:path>
            </a:pathLst>
          </a:custGeom>
          <a:gradFill flip="none" rotWithShape="1">
            <a:gsLst>
              <a:gs pos="0">
                <a:srgbClr val="87FDE4">
                  <a:tint val="66000"/>
                  <a:satMod val="160000"/>
                </a:srgbClr>
              </a:gs>
              <a:gs pos="50000">
                <a:srgbClr val="87FDE4">
                  <a:tint val="44500"/>
                  <a:satMod val="160000"/>
                </a:srgbClr>
              </a:gs>
              <a:gs pos="100000">
                <a:srgbClr val="87FDE4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Равнобедренный треугольник 70"/>
          <p:cNvSpPr/>
          <p:nvPr/>
        </p:nvSpPr>
        <p:spPr>
          <a:xfrm rot="14692976">
            <a:off x="3162192" y="2862999"/>
            <a:ext cx="400384" cy="932476"/>
          </a:xfrm>
          <a:custGeom>
            <a:avLst/>
            <a:gdLst>
              <a:gd name="connsiteX0" fmla="*/ 0 w 619899"/>
              <a:gd name="connsiteY0" fmla="*/ 594572 h 594572"/>
              <a:gd name="connsiteX1" fmla="*/ 309950 w 619899"/>
              <a:gd name="connsiteY1" fmla="*/ 0 h 594572"/>
              <a:gd name="connsiteX2" fmla="*/ 619899 w 619899"/>
              <a:gd name="connsiteY2" fmla="*/ 594572 h 594572"/>
              <a:gd name="connsiteX3" fmla="*/ 0 w 619899"/>
              <a:gd name="connsiteY3" fmla="*/ 594572 h 594572"/>
              <a:gd name="connsiteX0" fmla="*/ 0 w 619899"/>
              <a:gd name="connsiteY0" fmla="*/ 594572 h 802462"/>
              <a:gd name="connsiteX1" fmla="*/ 309950 w 619899"/>
              <a:gd name="connsiteY1" fmla="*/ 0 h 802462"/>
              <a:gd name="connsiteX2" fmla="*/ 619899 w 619899"/>
              <a:gd name="connsiteY2" fmla="*/ 594572 h 802462"/>
              <a:gd name="connsiteX3" fmla="*/ 368807 w 619899"/>
              <a:gd name="connsiteY3" fmla="*/ 802449 h 802462"/>
              <a:gd name="connsiteX4" fmla="*/ 0 w 619899"/>
              <a:gd name="connsiteY4" fmla="*/ 594572 h 802462"/>
              <a:gd name="connsiteX0" fmla="*/ 0 w 619899"/>
              <a:gd name="connsiteY0" fmla="*/ 594572 h 806415"/>
              <a:gd name="connsiteX1" fmla="*/ 309950 w 619899"/>
              <a:gd name="connsiteY1" fmla="*/ 0 h 806415"/>
              <a:gd name="connsiteX2" fmla="*/ 619899 w 619899"/>
              <a:gd name="connsiteY2" fmla="*/ 594572 h 806415"/>
              <a:gd name="connsiteX3" fmla="*/ 368807 w 619899"/>
              <a:gd name="connsiteY3" fmla="*/ 802449 h 806415"/>
              <a:gd name="connsiteX4" fmla="*/ 0 w 619899"/>
              <a:gd name="connsiteY4" fmla="*/ 594572 h 806415"/>
              <a:gd name="connsiteX0" fmla="*/ 0 w 627446"/>
              <a:gd name="connsiteY0" fmla="*/ 594572 h 806415"/>
              <a:gd name="connsiteX1" fmla="*/ 309950 w 627446"/>
              <a:gd name="connsiteY1" fmla="*/ 0 h 806415"/>
              <a:gd name="connsiteX2" fmla="*/ 619899 w 627446"/>
              <a:gd name="connsiteY2" fmla="*/ 594572 h 806415"/>
              <a:gd name="connsiteX3" fmla="*/ 551306 w 627446"/>
              <a:gd name="connsiteY3" fmla="*/ 744567 h 806415"/>
              <a:gd name="connsiteX4" fmla="*/ 368807 w 627446"/>
              <a:gd name="connsiteY4" fmla="*/ 802449 h 806415"/>
              <a:gd name="connsiteX5" fmla="*/ 0 w 627446"/>
              <a:gd name="connsiteY5" fmla="*/ 594572 h 806415"/>
              <a:gd name="connsiteX0" fmla="*/ 0 w 646909"/>
              <a:gd name="connsiteY0" fmla="*/ 594572 h 809411"/>
              <a:gd name="connsiteX1" fmla="*/ 309950 w 646909"/>
              <a:gd name="connsiteY1" fmla="*/ 0 h 809411"/>
              <a:gd name="connsiteX2" fmla="*/ 619899 w 646909"/>
              <a:gd name="connsiteY2" fmla="*/ 594572 h 809411"/>
              <a:gd name="connsiteX3" fmla="*/ 621039 w 646909"/>
              <a:gd name="connsiteY3" fmla="*/ 772437 h 809411"/>
              <a:gd name="connsiteX4" fmla="*/ 368807 w 646909"/>
              <a:gd name="connsiteY4" fmla="*/ 802449 h 809411"/>
              <a:gd name="connsiteX5" fmla="*/ 0 w 646909"/>
              <a:gd name="connsiteY5" fmla="*/ 594572 h 809411"/>
              <a:gd name="connsiteX0" fmla="*/ 24535 w 671444"/>
              <a:gd name="connsiteY0" fmla="*/ 594572 h 806824"/>
              <a:gd name="connsiteX1" fmla="*/ 334485 w 671444"/>
              <a:gd name="connsiteY1" fmla="*/ 0 h 806824"/>
              <a:gd name="connsiteX2" fmla="*/ 644434 w 671444"/>
              <a:gd name="connsiteY2" fmla="*/ 594572 h 806824"/>
              <a:gd name="connsiteX3" fmla="*/ 645574 w 671444"/>
              <a:gd name="connsiteY3" fmla="*/ 772437 h 806824"/>
              <a:gd name="connsiteX4" fmla="*/ 393342 w 671444"/>
              <a:gd name="connsiteY4" fmla="*/ 802449 h 806824"/>
              <a:gd name="connsiteX5" fmla="*/ 45106 w 671444"/>
              <a:gd name="connsiteY5" fmla="*/ 727490 h 806824"/>
              <a:gd name="connsiteX6" fmla="*/ 24535 w 671444"/>
              <a:gd name="connsiteY6" fmla="*/ 594572 h 806824"/>
              <a:gd name="connsiteX0" fmla="*/ 24535 w 671444"/>
              <a:gd name="connsiteY0" fmla="*/ 1173480 h 1385732"/>
              <a:gd name="connsiteX1" fmla="*/ 633843 w 671444"/>
              <a:gd name="connsiteY1" fmla="*/ -1 h 1385732"/>
              <a:gd name="connsiteX2" fmla="*/ 644434 w 671444"/>
              <a:gd name="connsiteY2" fmla="*/ 1173480 h 1385732"/>
              <a:gd name="connsiteX3" fmla="*/ 645574 w 671444"/>
              <a:gd name="connsiteY3" fmla="*/ 1351345 h 1385732"/>
              <a:gd name="connsiteX4" fmla="*/ 393342 w 671444"/>
              <a:gd name="connsiteY4" fmla="*/ 1381357 h 1385732"/>
              <a:gd name="connsiteX5" fmla="*/ 45106 w 671444"/>
              <a:gd name="connsiteY5" fmla="*/ 1306398 h 1385732"/>
              <a:gd name="connsiteX6" fmla="*/ 24535 w 671444"/>
              <a:gd name="connsiteY6" fmla="*/ 1173480 h 1385732"/>
              <a:gd name="connsiteX0" fmla="*/ 202904 w 849813"/>
              <a:gd name="connsiteY0" fmla="*/ 1173481 h 1385733"/>
              <a:gd name="connsiteX1" fmla="*/ 812212 w 849813"/>
              <a:gd name="connsiteY1" fmla="*/ 0 h 1385733"/>
              <a:gd name="connsiteX2" fmla="*/ 822803 w 849813"/>
              <a:gd name="connsiteY2" fmla="*/ 1173481 h 1385733"/>
              <a:gd name="connsiteX3" fmla="*/ 823943 w 849813"/>
              <a:gd name="connsiteY3" fmla="*/ 1351346 h 1385733"/>
              <a:gd name="connsiteX4" fmla="*/ 571711 w 849813"/>
              <a:gd name="connsiteY4" fmla="*/ 1381358 h 1385733"/>
              <a:gd name="connsiteX5" fmla="*/ 10677 w 849813"/>
              <a:gd name="connsiteY5" fmla="*/ 1215953 h 1385733"/>
              <a:gd name="connsiteX6" fmla="*/ 202904 w 849813"/>
              <a:gd name="connsiteY6" fmla="*/ 1173481 h 1385733"/>
              <a:gd name="connsiteX0" fmla="*/ 106637 w 856431"/>
              <a:gd name="connsiteY0" fmla="*/ 1055419 h 1385733"/>
              <a:gd name="connsiteX1" fmla="*/ 818830 w 856431"/>
              <a:gd name="connsiteY1" fmla="*/ 0 h 1385733"/>
              <a:gd name="connsiteX2" fmla="*/ 829421 w 856431"/>
              <a:gd name="connsiteY2" fmla="*/ 1173481 h 1385733"/>
              <a:gd name="connsiteX3" fmla="*/ 830561 w 856431"/>
              <a:gd name="connsiteY3" fmla="*/ 1351346 h 1385733"/>
              <a:gd name="connsiteX4" fmla="*/ 578329 w 856431"/>
              <a:gd name="connsiteY4" fmla="*/ 1381358 h 1385733"/>
              <a:gd name="connsiteX5" fmla="*/ 17295 w 856431"/>
              <a:gd name="connsiteY5" fmla="*/ 1215953 h 1385733"/>
              <a:gd name="connsiteX6" fmla="*/ 106637 w 856431"/>
              <a:gd name="connsiteY6" fmla="*/ 1055419 h 138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431" h="1385733">
                <a:moveTo>
                  <a:pt x="106637" y="1055419"/>
                </a:moveTo>
                <a:lnTo>
                  <a:pt x="818830" y="0"/>
                </a:lnTo>
                <a:cubicBezTo>
                  <a:pt x="822360" y="391160"/>
                  <a:pt x="825891" y="782321"/>
                  <a:pt x="829421" y="1173481"/>
                </a:cubicBezTo>
                <a:cubicBezTo>
                  <a:pt x="857135" y="1288214"/>
                  <a:pt x="872410" y="1316700"/>
                  <a:pt x="830561" y="1351346"/>
                </a:cubicBezTo>
                <a:cubicBezTo>
                  <a:pt x="788712" y="1385992"/>
                  <a:pt x="661250" y="1391110"/>
                  <a:pt x="578329" y="1381358"/>
                </a:cubicBezTo>
                <a:cubicBezTo>
                  <a:pt x="495408" y="1371606"/>
                  <a:pt x="78763" y="1250599"/>
                  <a:pt x="17295" y="1215953"/>
                </a:cubicBezTo>
                <a:cubicBezTo>
                  <a:pt x="-44173" y="1181307"/>
                  <a:pt x="75564" y="1174407"/>
                  <a:pt x="106637" y="1055419"/>
                </a:cubicBezTo>
                <a:close/>
              </a:path>
            </a:pathLst>
          </a:cu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Равнобедренный треугольник 70"/>
          <p:cNvSpPr/>
          <p:nvPr/>
        </p:nvSpPr>
        <p:spPr>
          <a:xfrm rot="16200000">
            <a:off x="3109854" y="3090947"/>
            <a:ext cx="400384" cy="932476"/>
          </a:xfrm>
          <a:custGeom>
            <a:avLst/>
            <a:gdLst>
              <a:gd name="connsiteX0" fmla="*/ 0 w 619899"/>
              <a:gd name="connsiteY0" fmla="*/ 594572 h 594572"/>
              <a:gd name="connsiteX1" fmla="*/ 309950 w 619899"/>
              <a:gd name="connsiteY1" fmla="*/ 0 h 594572"/>
              <a:gd name="connsiteX2" fmla="*/ 619899 w 619899"/>
              <a:gd name="connsiteY2" fmla="*/ 594572 h 594572"/>
              <a:gd name="connsiteX3" fmla="*/ 0 w 619899"/>
              <a:gd name="connsiteY3" fmla="*/ 594572 h 594572"/>
              <a:gd name="connsiteX0" fmla="*/ 0 w 619899"/>
              <a:gd name="connsiteY0" fmla="*/ 594572 h 802462"/>
              <a:gd name="connsiteX1" fmla="*/ 309950 w 619899"/>
              <a:gd name="connsiteY1" fmla="*/ 0 h 802462"/>
              <a:gd name="connsiteX2" fmla="*/ 619899 w 619899"/>
              <a:gd name="connsiteY2" fmla="*/ 594572 h 802462"/>
              <a:gd name="connsiteX3" fmla="*/ 368807 w 619899"/>
              <a:gd name="connsiteY3" fmla="*/ 802449 h 802462"/>
              <a:gd name="connsiteX4" fmla="*/ 0 w 619899"/>
              <a:gd name="connsiteY4" fmla="*/ 594572 h 802462"/>
              <a:gd name="connsiteX0" fmla="*/ 0 w 619899"/>
              <a:gd name="connsiteY0" fmla="*/ 594572 h 806415"/>
              <a:gd name="connsiteX1" fmla="*/ 309950 w 619899"/>
              <a:gd name="connsiteY1" fmla="*/ 0 h 806415"/>
              <a:gd name="connsiteX2" fmla="*/ 619899 w 619899"/>
              <a:gd name="connsiteY2" fmla="*/ 594572 h 806415"/>
              <a:gd name="connsiteX3" fmla="*/ 368807 w 619899"/>
              <a:gd name="connsiteY3" fmla="*/ 802449 h 806415"/>
              <a:gd name="connsiteX4" fmla="*/ 0 w 619899"/>
              <a:gd name="connsiteY4" fmla="*/ 594572 h 806415"/>
              <a:gd name="connsiteX0" fmla="*/ 0 w 627446"/>
              <a:gd name="connsiteY0" fmla="*/ 594572 h 806415"/>
              <a:gd name="connsiteX1" fmla="*/ 309950 w 627446"/>
              <a:gd name="connsiteY1" fmla="*/ 0 h 806415"/>
              <a:gd name="connsiteX2" fmla="*/ 619899 w 627446"/>
              <a:gd name="connsiteY2" fmla="*/ 594572 h 806415"/>
              <a:gd name="connsiteX3" fmla="*/ 551306 w 627446"/>
              <a:gd name="connsiteY3" fmla="*/ 744567 h 806415"/>
              <a:gd name="connsiteX4" fmla="*/ 368807 w 627446"/>
              <a:gd name="connsiteY4" fmla="*/ 802449 h 806415"/>
              <a:gd name="connsiteX5" fmla="*/ 0 w 627446"/>
              <a:gd name="connsiteY5" fmla="*/ 594572 h 806415"/>
              <a:gd name="connsiteX0" fmla="*/ 0 w 646909"/>
              <a:gd name="connsiteY0" fmla="*/ 594572 h 809411"/>
              <a:gd name="connsiteX1" fmla="*/ 309950 w 646909"/>
              <a:gd name="connsiteY1" fmla="*/ 0 h 809411"/>
              <a:gd name="connsiteX2" fmla="*/ 619899 w 646909"/>
              <a:gd name="connsiteY2" fmla="*/ 594572 h 809411"/>
              <a:gd name="connsiteX3" fmla="*/ 621039 w 646909"/>
              <a:gd name="connsiteY3" fmla="*/ 772437 h 809411"/>
              <a:gd name="connsiteX4" fmla="*/ 368807 w 646909"/>
              <a:gd name="connsiteY4" fmla="*/ 802449 h 809411"/>
              <a:gd name="connsiteX5" fmla="*/ 0 w 646909"/>
              <a:gd name="connsiteY5" fmla="*/ 594572 h 809411"/>
              <a:gd name="connsiteX0" fmla="*/ 24535 w 671444"/>
              <a:gd name="connsiteY0" fmla="*/ 594572 h 806824"/>
              <a:gd name="connsiteX1" fmla="*/ 334485 w 671444"/>
              <a:gd name="connsiteY1" fmla="*/ 0 h 806824"/>
              <a:gd name="connsiteX2" fmla="*/ 644434 w 671444"/>
              <a:gd name="connsiteY2" fmla="*/ 594572 h 806824"/>
              <a:gd name="connsiteX3" fmla="*/ 645574 w 671444"/>
              <a:gd name="connsiteY3" fmla="*/ 772437 h 806824"/>
              <a:gd name="connsiteX4" fmla="*/ 393342 w 671444"/>
              <a:gd name="connsiteY4" fmla="*/ 802449 h 806824"/>
              <a:gd name="connsiteX5" fmla="*/ 45106 w 671444"/>
              <a:gd name="connsiteY5" fmla="*/ 727490 h 806824"/>
              <a:gd name="connsiteX6" fmla="*/ 24535 w 671444"/>
              <a:gd name="connsiteY6" fmla="*/ 594572 h 806824"/>
              <a:gd name="connsiteX0" fmla="*/ 24535 w 671444"/>
              <a:gd name="connsiteY0" fmla="*/ 1173480 h 1385732"/>
              <a:gd name="connsiteX1" fmla="*/ 633843 w 671444"/>
              <a:gd name="connsiteY1" fmla="*/ -1 h 1385732"/>
              <a:gd name="connsiteX2" fmla="*/ 644434 w 671444"/>
              <a:gd name="connsiteY2" fmla="*/ 1173480 h 1385732"/>
              <a:gd name="connsiteX3" fmla="*/ 645574 w 671444"/>
              <a:gd name="connsiteY3" fmla="*/ 1351345 h 1385732"/>
              <a:gd name="connsiteX4" fmla="*/ 393342 w 671444"/>
              <a:gd name="connsiteY4" fmla="*/ 1381357 h 1385732"/>
              <a:gd name="connsiteX5" fmla="*/ 45106 w 671444"/>
              <a:gd name="connsiteY5" fmla="*/ 1306398 h 1385732"/>
              <a:gd name="connsiteX6" fmla="*/ 24535 w 671444"/>
              <a:gd name="connsiteY6" fmla="*/ 1173480 h 1385732"/>
              <a:gd name="connsiteX0" fmla="*/ 202904 w 849813"/>
              <a:gd name="connsiteY0" fmla="*/ 1173481 h 1385733"/>
              <a:gd name="connsiteX1" fmla="*/ 812212 w 849813"/>
              <a:gd name="connsiteY1" fmla="*/ 0 h 1385733"/>
              <a:gd name="connsiteX2" fmla="*/ 822803 w 849813"/>
              <a:gd name="connsiteY2" fmla="*/ 1173481 h 1385733"/>
              <a:gd name="connsiteX3" fmla="*/ 823943 w 849813"/>
              <a:gd name="connsiteY3" fmla="*/ 1351346 h 1385733"/>
              <a:gd name="connsiteX4" fmla="*/ 571711 w 849813"/>
              <a:gd name="connsiteY4" fmla="*/ 1381358 h 1385733"/>
              <a:gd name="connsiteX5" fmla="*/ 10677 w 849813"/>
              <a:gd name="connsiteY5" fmla="*/ 1215953 h 1385733"/>
              <a:gd name="connsiteX6" fmla="*/ 202904 w 849813"/>
              <a:gd name="connsiteY6" fmla="*/ 1173481 h 1385733"/>
              <a:gd name="connsiteX0" fmla="*/ 106637 w 856431"/>
              <a:gd name="connsiteY0" fmla="*/ 1055419 h 1385733"/>
              <a:gd name="connsiteX1" fmla="*/ 818830 w 856431"/>
              <a:gd name="connsiteY1" fmla="*/ 0 h 1385733"/>
              <a:gd name="connsiteX2" fmla="*/ 829421 w 856431"/>
              <a:gd name="connsiteY2" fmla="*/ 1173481 h 1385733"/>
              <a:gd name="connsiteX3" fmla="*/ 830561 w 856431"/>
              <a:gd name="connsiteY3" fmla="*/ 1351346 h 1385733"/>
              <a:gd name="connsiteX4" fmla="*/ 578329 w 856431"/>
              <a:gd name="connsiteY4" fmla="*/ 1381358 h 1385733"/>
              <a:gd name="connsiteX5" fmla="*/ 17295 w 856431"/>
              <a:gd name="connsiteY5" fmla="*/ 1215953 h 1385733"/>
              <a:gd name="connsiteX6" fmla="*/ 106637 w 856431"/>
              <a:gd name="connsiteY6" fmla="*/ 1055419 h 138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431" h="1385733">
                <a:moveTo>
                  <a:pt x="106637" y="1055419"/>
                </a:moveTo>
                <a:lnTo>
                  <a:pt x="818830" y="0"/>
                </a:lnTo>
                <a:cubicBezTo>
                  <a:pt x="822360" y="391160"/>
                  <a:pt x="825891" y="782321"/>
                  <a:pt x="829421" y="1173481"/>
                </a:cubicBezTo>
                <a:cubicBezTo>
                  <a:pt x="857135" y="1288214"/>
                  <a:pt x="872410" y="1316700"/>
                  <a:pt x="830561" y="1351346"/>
                </a:cubicBezTo>
                <a:cubicBezTo>
                  <a:pt x="788712" y="1385992"/>
                  <a:pt x="661250" y="1391110"/>
                  <a:pt x="578329" y="1381358"/>
                </a:cubicBezTo>
                <a:cubicBezTo>
                  <a:pt x="495408" y="1371606"/>
                  <a:pt x="78763" y="1250599"/>
                  <a:pt x="17295" y="1215953"/>
                </a:cubicBezTo>
                <a:cubicBezTo>
                  <a:pt x="-44173" y="1181307"/>
                  <a:pt x="75564" y="1174407"/>
                  <a:pt x="106637" y="1055419"/>
                </a:cubicBezTo>
                <a:close/>
              </a:path>
            </a:pathLst>
          </a:cu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10235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1" dur="indefinit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indefinite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4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5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3" grpId="0" animBg="1"/>
      <p:bldP spid="14" grpId="0"/>
      <p:bldP spid="31" grpId="0" animBg="1"/>
      <p:bldP spid="33" grpId="0" animBg="1"/>
      <p:bldP spid="34" grpId="0" animBg="1"/>
      <p:bldP spid="35" grpId="0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752" y="0"/>
            <a:ext cx="915275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Построение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перпендикулярных прямых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.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624513" y="3284984"/>
            <a:ext cx="7776864" cy="6480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вал 4"/>
          <p:cNvSpPr/>
          <p:nvPr/>
        </p:nvSpPr>
        <p:spPr>
          <a:xfrm>
            <a:off x="4464000" y="3564000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flipH="1">
            <a:off x="4572000" y="3573016"/>
            <a:ext cx="440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</a:t>
            </a:r>
            <a:endParaRPr lang="ru-RU" sz="3200" b="1" dirty="0"/>
          </a:p>
        </p:txBody>
      </p:sp>
      <p:sp>
        <p:nvSpPr>
          <p:cNvPr id="7" name="Дуга 6"/>
          <p:cNvSpPr/>
          <p:nvPr/>
        </p:nvSpPr>
        <p:spPr>
          <a:xfrm rot="2457313">
            <a:off x="4786394" y="2918376"/>
            <a:ext cx="1260000" cy="1260000"/>
          </a:xfrm>
          <a:prstGeom prst="arc">
            <a:avLst>
              <a:gd name="adj1" fmla="val 15511920"/>
              <a:gd name="adj2" fmla="val 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012160" y="3429000"/>
            <a:ext cx="90000" cy="90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28710" y="3464897"/>
            <a:ext cx="415498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В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915816" y="3699040"/>
            <a:ext cx="90000" cy="90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8708" y="3789040"/>
            <a:ext cx="433132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А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13" name="Дуга 12"/>
          <p:cNvSpPr/>
          <p:nvPr/>
        </p:nvSpPr>
        <p:spPr>
          <a:xfrm rot="21287632">
            <a:off x="-411422" y="577038"/>
            <a:ext cx="6480000" cy="6315409"/>
          </a:xfrm>
          <a:prstGeom prst="arc">
            <a:avLst>
              <a:gd name="adj1" fmla="val 17460429"/>
              <a:gd name="adj2" fmla="val 4301513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 rot="13308558">
            <a:off x="2980418" y="3040502"/>
            <a:ext cx="1260000" cy="1260000"/>
          </a:xfrm>
          <a:prstGeom prst="arc">
            <a:avLst>
              <a:gd name="adj1" fmla="val 15511920"/>
              <a:gd name="adj2" fmla="val 2157197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10524728">
            <a:off x="2962371" y="320932"/>
            <a:ext cx="6480000" cy="6315409"/>
          </a:xfrm>
          <a:prstGeom prst="arc">
            <a:avLst>
              <a:gd name="adj1" fmla="val 17460429"/>
              <a:gd name="adj2" fmla="val 4301513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275693" y="872823"/>
            <a:ext cx="90000" cy="90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27984" y="620688"/>
            <a:ext cx="415498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К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698024" y="6237312"/>
            <a:ext cx="90000" cy="90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60032" y="5972324"/>
            <a:ext cx="415498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С</a:t>
            </a:r>
            <a:endParaRPr lang="ru-RU" sz="3200" b="1" dirty="0">
              <a:solidFill>
                <a:srgbClr val="0000FF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4275693" y="476672"/>
            <a:ext cx="467331" cy="6264696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stCxn id="11" idx="2"/>
            <a:endCxn id="22" idx="3"/>
          </p:cNvCxnSpPr>
          <p:nvPr/>
        </p:nvCxnSpPr>
        <p:spPr>
          <a:xfrm flipV="1">
            <a:off x="2915816" y="949643"/>
            <a:ext cx="1373057" cy="279439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endCxn id="22" idx="1"/>
          </p:cNvCxnSpPr>
          <p:nvPr/>
        </p:nvCxnSpPr>
        <p:spPr>
          <a:xfrm flipH="1" flipV="1">
            <a:off x="4288873" y="886003"/>
            <a:ext cx="1768287" cy="258799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24" idx="4"/>
          </p:cNvCxnSpPr>
          <p:nvPr/>
        </p:nvCxnSpPr>
        <p:spPr>
          <a:xfrm>
            <a:off x="2960816" y="3734742"/>
            <a:ext cx="1782208" cy="259257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24" idx="2"/>
          </p:cNvCxnSpPr>
          <p:nvPr/>
        </p:nvCxnSpPr>
        <p:spPr>
          <a:xfrm flipV="1">
            <a:off x="4698024" y="3519002"/>
            <a:ext cx="1359136" cy="27633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779912" y="3519000"/>
            <a:ext cx="72008" cy="31289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5073697" y="3407552"/>
            <a:ext cx="72008" cy="31289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3402778" y="2397984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3491880" y="2276872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5273456" y="2330256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5191534" y="2262528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 rot="21341801">
            <a:off x="4531945" y="3299292"/>
            <a:ext cx="391001" cy="25706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377901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1" grpId="0" animBg="1"/>
      <p:bldP spid="12" grpId="0"/>
      <p:bldP spid="13" grpId="0" animBg="1"/>
      <p:bldP spid="14" grpId="0" animBg="1"/>
      <p:bldP spid="21" grpId="0" animBg="1"/>
      <p:bldP spid="22" grpId="0" animBg="1"/>
      <p:bldP spid="23" grpId="0"/>
      <p:bldP spid="24" grpId="0" animBg="1"/>
      <p:bldP spid="25" grpId="0"/>
      <p:bldP spid="5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flipV="1">
            <a:off x="624513" y="3284984"/>
            <a:ext cx="7776864" cy="6480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вал 4"/>
          <p:cNvSpPr/>
          <p:nvPr/>
        </p:nvSpPr>
        <p:spPr>
          <a:xfrm>
            <a:off x="4464000" y="3564000"/>
            <a:ext cx="108000" cy="108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 flipH="1">
            <a:off x="4572000" y="3573016"/>
            <a:ext cx="440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О</a:t>
            </a:r>
            <a:endParaRPr lang="ru-RU" sz="3200" b="1" dirty="0"/>
          </a:p>
        </p:txBody>
      </p:sp>
      <p:sp>
        <p:nvSpPr>
          <p:cNvPr id="9" name="Овал 8"/>
          <p:cNvSpPr/>
          <p:nvPr/>
        </p:nvSpPr>
        <p:spPr>
          <a:xfrm>
            <a:off x="6012160" y="3429000"/>
            <a:ext cx="90000" cy="90000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28710" y="3464897"/>
            <a:ext cx="415498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</a:t>
            </a:r>
            <a:endParaRPr lang="ru-RU" sz="3200" b="1" dirty="0"/>
          </a:p>
        </p:txBody>
      </p:sp>
      <p:sp>
        <p:nvSpPr>
          <p:cNvPr id="11" name="Овал 10"/>
          <p:cNvSpPr/>
          <p:nvPr/>
        </p:nvSpPr>
        <p:spPr>
          <a:xfrm>
            <a:off x="2915816" y="3699040"/>
            <a:ext cx="90000" cy="90000"/>
          </a:xfrm>
          <a:prstGeom prst="ellipse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8708" y="3789040"/>
            <a:ext cx="433132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13" name="Дуга 12"/>
          <p:cNvSpPr/>
          <p:nvPr/>
        </p:nvSpPr>
        <p:spPr>
          <a:xfrm rot="21287632">
            <a:off x="-411422" y="577038"/>
            <a:ext cx="6480000" cy="6315409"/>
          </a:xfrm>
          <a:prstGeom prst="arc">
            <a:avLst>
              <a:gd name="adj1" fmla="val 17460429"/>
              <a:gd name="adj2" fmla="val 4301513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/>
          <p:cNvSpPr/>
          <p:nvPr/>
        </p:nvSpPr>
        <p:spPr>
          <a:xfrm rot="10524728">
            <a:off x="2962371" y="320932"/>
            <a:ext cx="6480000" cy="6315409"/>
          </a:xfrm>
          <a:prstGeom prst="arc">
            <a:avLst>
              <a:gd name="adj1" fmla="val 17460429"/>
              <a:gd name="adj2" fmla="val 4301513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4275693" y="872823"/>
            <a:ext cx="90000" cy="90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27984" y="620688"/>
            <a:ext cx="415498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К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698024" y="6237312"/>
            <a:ext cx="90000" cy="9000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60032" y="5972324"/>
            <a:ext cx="415498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С</a:t>
            </a:r>
            <a:endParaRPr lang="ru-RU" sz="3200" b="1" dirty="0">
              <a:solidFill>
                <a:srgbClr val="0000FF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4275693" y="476672"/>
            <a:ext cx="467331" cy="6264696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stCxn id="11" idx="2"/>
            <a:endCxn id="22" idx="3"/>
          </p:cNvCxnSpPr>
          <p:nvPr/>
        </p:nvCxnSpPr>
        <p:spPr>
          <a:xfrm flipV="1">
            <a:off x="2915816" y="949643"/>
            <a:ext cx="1373057" cy="279439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endCxn id="22" idx="1"/>
          </p:cNvCxnSpPr>
          <p:nvPr/>
        </p:nvCxnSpPr>
        <p:spPr>
          <a:xfrm flipH="1" flipV="1">
            <a:off x="4288873" y="886003"/>
            <a:ext cx="1768287" cy="258799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endCxn id="24" idx="4"/>
          </p:cNvCxnSpPr>
          <p:nvPr/>
        </p:nvCxnSpPr>
        <p:spPr>
          <a:xfrm>
            <a:off x="2960816" y="3734742"/>
            <a:ext cx="1782208" cy="259257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24" idx="2"/>
          </p:cNvCxnSpPr>
          <p:nvPr/>
        </p:nvCxnSpPr>
        <p:spPr>
          <a:xfrm flipV="1">
            <a:off x="4698024" y="3519002"/>
            <a:ext cx="1359136" cy="27633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779912" y="3519000"/>
            <a:ext cx="72008" cy="31289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5073697" y="3407552"/>
            <a:ext cx="72008" cy="31289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3402778" y="2397984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3491880" y="2276872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5273456" y="2330256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5400000">
            <a:off x="5191534" y="2262528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-8752" y="0"/>
            <a:ext cx="915275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Построение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середины отрезка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.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31" name="Равнобедренный треугольник 70"/>
          <p:cNvSpPr/>
          <p:nvPr/>
        </p:nvSpPr>
        <p:spPr>
          <a:xfrm rot="21336980">
            <a:off x="3887810" y="925382"/>
            <a:ext cx="471450" cy="927028"/>
          </a:xfrm>
          <a:custGeom>
            <a:avLst/>
            <a:gdLst>
              <a:gd name="connsiteX0" fmla="*/ 0 w 619899"/>
              <a:gd name="connsiteY0" fmla="*/ 594572 h 594572"/>
              <a:gd name="connsiteX1" fmla="*/ 309950 w 619899"/>
              <a:gd name="connsiteY1" fmla="*/ 0 h 594572"/>
              <a:gd name="connsiteX2" fmla="*/ 619899 w 619899"/>
              <a:gd name="connsiteY2" fmla="*/ 594572 h 594572"/>
              <a:gd name="connsiteX3" fmla="*/ 0 w 619899"/>
              <a:gd name="connsiteY3" fmla="*/ 594572 h 594572"/>
              <a:gd name="connsiteX0" fmla="*/ 0 w 619899"/>
              <a:gd name="connsiteY0" fmla="*/ 594572 h 802462"/>
              <a:gd name="connsiteX1" fmla="*/ 309950 w 619899"/>
              <a:gd name="connsiteY1" fmla="*/ 0 h 802462"/>
              <a:gd name="connsiteX2" fmla="*/ 619899 w 619899"/>
              <a:gd name="connsiteY2" fmla="*/ 594572 h 802462"/>
              <a:gd name="connsiteX3" fmla="*/ 368807 w 619899"/>
              <a:gd name="connsiteY3" fmla="*/ 802449 h 802462"/>
              <a:gd name="connsiteX4" fmla="*/ 0 w 619899"/>
              <a:gd name="connsiteY4" fmla="*/ 594572 h 802462"/>
              <a:gd name="connsiteX0" fmla="*/ 0 w 619899"/>
              <a:gd name="connsiteY0" fmla="*/ 594572 h 806415"/>
              <a:gd name="connsiteX1" fmla="*/ 309950 w 619899"/>
              <a:gd name="connsiteY1" fmla="*/ 0 h 806415"/>
              <a:gd name="connsiteX2" fmla="*/ 619899 w 619899"/>
              <a:gd name="connsiteY2" fmla="*/ 594572 h 806415"/>
              <a:gd name="connsiteX3" fmla="*/ 368807 w 619899"/>
              <a:gd name="connsiteY3" fmla="*/ 802449 h 806415"/>
              <a:gd name="connsiteX4" fmla="*/ 0 w 619899"/>
              <a:gd name="connsiteY4" fmla="*/ 594572 h 806415"/>
              <a:gd name="connsiteX0" fmla="*/ 0 w 627446"/>
              <a:gd name="connsiteY0" fmla="*/ 594572 h 806415"/>
              <a:gd name="connsiteX1" fmla="*/ 309950 w 627446"/>
              <a:gd name="connsiteY1" fmla="*/ 0 h 806415"/>
              <a:gd name="connsiteX2" fmla="*/ 619899 w 627446"/>
              <a:gd name="connsiteY2" fmla="*/ 594572 h 806415"/>
              <a:gd name="connsiteX3" fmla="*/ 551306 w 627446"/>
              <a:gd name="connsiteY3" fmla="*/ 744567 h 806415"/>
              <a:gd name="connsiteX4" fmla="*/ 368807 w 627446"/>
              <a:gd name="connsiteY4" fmla="*/ 802449 h 806415"/>
              <a:gd name="connsiteX5" fmla="*/ 0 w 627446"/>
              <a:gd name="connsiteY5" fmla="*/ 594572 h 806415"/>
              <a:gd name="connsiteX0" fmla="*/ 0 w 646909"/>
              <a:gd name="connsiteY0" fmla="*/ 594572 h 809411"/>
              <a:gd name="connsiteX1" fmla="*/ 309950 w 646909"/>
              <a:gd name="connsiteY1" fmla="*/ 0 h 809411"/>
              <a:gd name="connsiteX2" fmla="*/ 619899 w 646909"/>
              <a:gd name="connsiteY2" fmla="*/ 594572 h 809411"/>
              <a:gd name="connsiteX3" fmla="*/ 621039 w 646909"/>
              <a:gd name="connsiteY3" fmla="*/ 772437 h 809411"/>
              <a:gd name="connsiteX4" fmla="*/ 368807 w 646909"/>
              <a:gd name="connsiteY4" fmla="*/ 802449 h 809411"/>
              <a:gd name="connsiteX5" fmla="*/ 0 w 646909"/>
              <a:gd name="connsiteY5" fmla="*/ 594572 h 809411"/>
              <a:gd name="connsiteX0" fmla="*/ 24535 w 671444"/>
              <a:gd name="connsiteY0" fmla="*/ 594572 h 806824"/>
              <a:gd name="connsiteX1" fmla="*/ 334485 w 671444"/>
              <a:gd name="connsiteY1" fmla="*/ 0 h 806824"/>
              <a:gd name="connsiteX2" fmla="*/ 644434 w 671444"/>
              <a:gd name="connsiteY2" fmla="*/ 594572 h 806824"/>
              <a:gd name="connsiteX3" fmla="*/ 645574 w 671444"/>
              <a:gd name="connsiteY3" fmla="*/ 772437 h 806824"/>
              <a:gd name="connsiteX4" fmla="*/ 393342 w 671444"/>
              <a:gd name="connsiteY4" fmla="*/ 802449 h 806824"/>
              <a:gd name="connsiteX5" fmla="*/ 45106 w 671444"/>
              <a:gd name="connsiteY5" fmla="*/ 727490 h 806824"/>
              <a:gd name="connsiteX6" fmla="*/ 24535 w 671444"/>
              <a:gd name="connsiteY6" fmla="*/ 594572 h 806824"/>
              <a:gd name="connsiteX0" fmla="*/ 24535 w 671444"/>
              <a:gd name="connsiteY0" fmla="*/ 1173480 h 1385732"/>
              <a:gd name="connsiteX1" fmla="*/ 633843 w 671444"/>
              <a:gd name="connsiteY1" fmla="*/ -1 h 1385732"/>
              <a:gd name="connsiteX2" fmla="*/ 644434 w 671444"/>
              <a:gd name="connsiteY2" fmla="*/ 1173480 h 1385732"/>
              <a:gd name="connsiteX3" fmla="*/ 645574 w 671444"/>
              <a:gd name="connsiteY3" fmla="*/ 1351345 h 1385732"/>
              <a:gd name="connsiteX4" fmla="*/ 393342 w 671444"/>
              <a:gd name="connsiteY4" fmla="*/ 1381357 h 1385732"/>
              <a:gd name="connsiteX5" fmla="*/ 45106 w 671444"/>
              <a:gd name="connsiteY5" fmla="*/ 1306398 h 1385732"/>
              <a:gd name="connsiteX6" fmla="*/ 24535 w 671444"/>
              <a:gd name="connsiteY6" fmla="*/ 1173480 h 1385732"/>
              <a:gd name="connsiteX0" fmla="*/ 202904 w 849813"/>
              <a:gd name="connsiteY0" fmla="*/ 1173481 h 1385733"/>
              <a:gd name="connsiteX1" fmla="*/ 812212 w 849813"/>
              <a:gd name="connsiteY1" fmla="*/ 0 h 1385733"/>
              <a:gd name="connsiteX2" fmla="*/ 822803 w 849813"/>
              <a:gd name="connsiteY2" fmla="*/ 1173481 h 1385733"/>
              <a:gd name="connsiteX3" fmla="*/ 823943 w 849813"/>
              <a:gd name="connsiteY3" fmla="*/ 1351346 h 1385733"/>
              <a:gd name="connsiteX4" fmla="*/ 571711 w 849813"/>
              <a:gd name="connsiteY4" fmla="*/ 1381358 h 1385733"/>
              <a:gd name="connsiteX5" fmla="*/ 10677 w 849813"/>
              <a:gd name="connsiteY5" fmla="*/ 1215953 h 1385733"/>
              <a:gd name="connsiteX6" fmla="*/ 202904 w 849813"/>
              <a:gd name="connsiteY6" fmla="*/ 1173481 h 1385733"/>
              <a:gd name="connsiteX0" fmla="*/ 106637 w 856431"/>
              <a:gd name="connsiteY0" fmla="*/ 1055419 h 1385733"/>
              <a:gd name="connsiteX1" fmla="*/ 818830 w 856431"/>
              <a:gd name="connsiteY1" fmla="*/ 0 h 1385733"/>
              <a:gd name="connsiteX2" fmla="*/ 829421 w 856431"/>
              <a:gd name="connsiteY2" fmla="*/ 1173481 h 1385733"/>
              <a:gd name="connsiteX3" fmla="*/ 830561 w 856431"/>
              <a:gd name="connsiteY3" fmla="*/ 1351346 h 1385733"/>
              <a:gd name="connsiteX4" fmla="*/ 578329 w 856431"/>
              <a:gd name="connsiteY4" fmla="*/ 1381358 h 1385733"/>
              <a:gd name="connsiteX5" fmla="*/ 17295 w 856431"/>
              <a:gd name="connsiteY5" fmla="*/ 1215953 h 1385733"/>
              <a:gd name="connsiteX6" fmla="*/ 106637 w 856431"/>
              <a:gd name="connsiteY6" fmla="*/ 1055419 h 138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431" h="1385733">
                <a:moveTo>
                  <a:pt x="106637" y="1055419"/>
                </a:moveTo>
                <a:lnTo>
                  <a:pt x="818830" y="0"/>
                </a:lnTo>
                <a:cubicBezTo>
                  <a:pt x="822360" y="391160"/>
                  <a:pt x="825891" y="782321"/>
                  <a:pt x="829421" y="1173481"/>
                </a:cubicBezTo>
                <a:cubicBezTo>
                  <a:pt x="857135" y="1288214"/>
                  <a:pt x="872410" y="1316700"/>
                  <a:pt x="830561" y="1351346"/>
                </a:cubicBezTo>
                <a:cubicBezTo>
                  <a:pt x="788712" y="1385992"/>
                  <a:pt x="661250" y="1391110"/>
                  <a:pt x="578329" y="1381358"/>
                </a:cubicBezTo>
                <a:cubicBezTo>
                  <a:pt x="495408" y="1371606"/>
                  <a:pt x="78763" y="1250599"/>
                  <a:pt x="17295" y="1215953"/>
                </a:cubicBezTo>
                <a:cubicBezTo>
                  <a:pt x="-44173" y="1181307"/>
                  <a:pt x="75564" y="1174407"/>
                  <a:pt x="106637" y="1055419"/>
                </a:cubicBezTo>
                <a:close/>
              </a:path>
            </a:pathLst>
          </a:cu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Равнобедренный треугольник 70"/>
          <p:cNvSpPr/>
          <p:nvPr/>
        </p:nvSpPr>
        <p:spPr>
          <a:xfrm rot="19688950">
            <a:off x="4162925" y="963321"/>
            <a:ext cx="471450" cy="927028"/>
          </a:xfrm>
          <a:custGeom>
            <a:avLst/>
            <a:gdLst>
              <a:gd name="connsiteX0" fmla="*/ 0 w 619899"/>
              <a:gd name="connsiteY0" fmla="*/ 594572 h 594572"/>
              <a:gd name="connsiteX1" fmla="*/ 309950 w 619899"/>
              <a:gd name="connsiteY1" fmla="*/ 0 h 594572"/>
              <a:gd name="connsiteX2" fmla="*/ 619899 w 619899"/>
              <a:gd name="connsiteY2" fmla="*/ 594572 h 594572"/>
              <a:gd name="connsiteX3" fmla="*/ 0 w 619899"/>
              <a:gd name="connsiteY3" fmla="*/ 594572 h 594572"/>
              <a:gd name="connsiteX0" fmla="*/ 0 w 619899"/>
              <a:gd name="connsiteY0" fmla="*/ 594572 h 802462"/>
              <a:gd name="connsiteX1" fmla="*/ 309950 w 619899"/>
              <a:gd name="connsiteY1" fmla="*/ 0 h 802462"/>
              <a:gd name="connsiteX2" fmla="*/ 619899 w 619899"/>
              <a:gd name="connsiteY2" fmla="*/ 594572 h 802462"/>
              <a:gd name="connsiteX3" fmla="*/ 368807 w 619899"/>
              <a:gd name="connsiteY3" fmla="*/ 802449 h 802462"/>
              <a:gd name="connsiteX4" fmla="*/ 0 w 619899"/>
              <a:gd name="connsiteY4" fmla="*/ 594572 h 802462"/>
              <a:gd name="connsiteX0" fmla="*/ 0 w 619899"/>
              <a:gd name="connsiteY0" fmla="*/ 594572 h 806415"/>
              <a:gd name="connsiteX1" fmla="*/ 309950 w 619899"/>
              <a:gd name="connsiteY1" fmla="*/ 0 h 806415"/>
              <a:gd name="connsiteX2" fmla="*/ 619899 w 619899"/>
              <a:gd name="connsiteY2" fmla="*/ 594572 h 806415"/>
              <a:gd name="connsiteX3" fmla="*/ 368807 w 619899"/>
              <a:gd name="connsiteY3" fmla="*/ 802449 h 806415"/>
              <a:gd name="connsiteX4" fmla="*/ 0 w 619899"/>
              <a:gd name="connsiteY4" fmla="*/ 594572 h 806415"/>
              <a:gd name="connsiteX0" fmla="*/ 0 w 627446"/>
              <a:gd name="connsiteY0" fmla="*/ 594572 h 806415"/>
              <a:gd name="connsiteX1" fmla="*/ 309950 w 627446"/>
              <a:gd name="connsiteY1" fmla="*/ 0 h 806415"/>
              <a:gd name="connsiteX2" fmla="*/ 619899 w 627446"/>
              <a:gd name="connsiteY2" fmla="*/ 594572 h 806415"/>
              <a:gd name="connsiteX3" fmla="*/ 551306 w 627446"/>
              <a:gd name="connsiteY3" fmla="*/ 744567 h 806415"/>
              <a:gd name="connsiteX4" fmla="*/ 368807 w 627446"/>
              <a:gd name="connsiteY4" fmla="*/ 802449 h 806415"/>
              <a:gd name="connsiteX5" fmla="*/ 0 w 627446"/>
              <a:gd name="connsiteY5" fmla="*/ 594572 h 806415"/>
              <a:gd name="connsiteX0" fmla="*/ 0 w 646909"/>
              <a:gd name="connsiteY0" fmla="*/ 594572 h 809411"/>
              <a:gd name="connsiteX1" fmla="*/ 309950 w 646909"/>
              <a:gd name="connsiteY1" fmla="*/ 0 h 809411"/>
              <a:gd name="connsiteX2" fmla="*/ 619899 w 646909"/>
              <a:gd name="connsiteY2" fmla="*/ 594572 h 809411"/>
              <a:gd name="connsiteX3" fmla="*/ 621039 w 646909"/>
              <a:gd name="connsiteY3" fmla="*/ 772437 h 809411"/>
              <a:gd name="connsiteX4" fmla="*/ 368807 w 646909"/>
              <a:gd name="connsiteY4" fmla="*/ 802449 h 809411"/>
              <a:gd name="connsiteX5" fmla="*/ 0 w 646909"/>
              <a:gd name="connsiteY5" fmla="*/ 594572 h 809411"/>
              <a:gd name="connsiteX0" fmla="*/ 24535 w 671444"/>
              <a:gd name="connsiteY0" fmla="*/ 594572 h 806824"/>
              <a:gd name="connsiteX1" fmla="*/ 334485 w 671444"/>
              <a:gd name="connsiteY1" fmla="*/ 0 h 806824"/>
              <a:gd name="connsiteX2" fmla="*/ 644434 w 671444"/>
              <a:gd name="connsiteY2" fmla="*/ 594572 h 806824"/>
              <a:gd name="connsiteX3" fmla="*/ 645574 w 671444"/>
              <a:gd name="connsiteY3" fmla="*/ 772437 h 806824"/>
              <a:gd name="connsiteX4" fmla="*/ 393342 w 671444"/>
              <a:gd name="connsiteY4" fmla="*/ 802449 h 806824"/>
              <a:gd name="connsiteX5" fmla="*/ 45106 w 671444"/>
              <a:gd name="connsiteY5" fmla="*/ 727490 h 806824"/>
              <a:gd name="connsiteX6" fmla="*/ 24535 w 671444"/>
              <a:gd name="connsiteY6" fmla="*/ 594572 h 806824"/>
              <a:gd name="connsiteX0" fmla="*/ 24535 w 671444"/>
              <a:gd name="connsiteY0" fmla="*/ 1173480 h 1385732"/>
              <a:gd name="connsiteX1" fmla="*/ 633843 w 671444"/>
              <a:gd name="connsiteY1" fmla="*/ -1 h 1385732"/>
              <a:gd name="connsiteX2" fmla="*/ 644434 w 671444"/>
              <a:gd name="connsiteY2" fmla="*/ 1173480 h 1385732"/>
              <a:gd name="connsiteX3" fmla="*/ 645574 w 671444"/>
              <a:gd name="connsiteY3" fmla="*/ 1351345 h 1385732"/>
              <a:gd name="connsiteX4" fmla="*/ 393342 w 671444"/>
              <a:gd name="connsiteY4" fmla="*/ 1381357 h 1385732"/>
              <a:gd name="connsiteX5" fmla="*/ 45106 w 671444"/>
              <a:gd name="connsiteY5" fmla="*/ 1306398 h 1385732"/>
              <a:gd name="connsiteX6" fmla="*/ 24535 w 671444"/>
              <a:gd name="connsiteY6" fmla="*/ 1173480 h 1385732"/>
              <a:gd name="connsiteX0" fmla="*/ 202904 w 849813"/>
              <a:gd name="connsiteY0" fmla="*/ 1173481 h 1385733"/>
              <a:gd name="connsiteX1" fmla="*/ 812212 w 849813"/>
              <a:gd name="connsiteY1" fmla="*/ 0 h 1385733"/>
              <a:gd name="connsiteX2" fmla="*/ 822803 w 849813"/>
              <a:gd name="connsiteY2" fmla="*/ 1173481 h 1385733"/>
              <a:gd name="connsiteX3" fmla="*/ 823943 w 849813"/>
              <a:gd name="connsiteY3" fmla="*/ 1351346 h 1385733"/>
              <a:gd name="connsiteX4" fmla="*/ 571711 w 849813"/>
              <a:gd name="connsiteY4" fmla="*/ 1381358 h 1385733"/>
              <a:gd name="connsiteX5" fmla="*/ 10677 w 849813"/>
              <a:gd name="connsiteY5" fmla="*/ 1215953 h 1385733"/>
              <a:gd name="connsiteX6" fmla="*/ 202904 w 849813"/>
              <a:gd name="connsiteY6" fmla="*/ 1173481 h 1385733"/>
              <a:gd name="connsiteX0" fmla="*/ 106637 w 856431"/>
              <a:gd name="connsiteY0" fmla="*/ 1055419 h 1385733"/>
              <a:gd name="connsiteX1" fmla="*/ 818830 w 856431"/>
              <a:gd name="connsiteY1" fmla="*/ 0 h 1385733"/>
              <a:gd name="connsiteX2" fmla="*/ 829421 w 856431"/>
              <a:gd name="connsiteY2" fmla="*/ 1173481 h 1385733"/>
              <a:gd name="connsiteX3" fmla="*/ 830561 w 856431"/>
              <a:gd name="connsiteY3" fmla="*/ 1351346 h 1385733"/>
              <a:gd name="connsiteX4" fmla="*/ 578329 w 856431"/>
              <a:gd name="connsiteY4" fmla="*/ 1381358 h 1385733"/>
              <a:gd name="connsiteX5" fmla="*/ 17295 w 856431"/>
              <a:gd name="connsiteY5" fmla="*/ 1215953 h 1385733"/>
              <a:gd name="connsiteX6" fmla="*/ 106637 w 856431"/>
              <a:gd name="connsiteY6" fmla="*/ 1055419 h 138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6431" h="1385733">
                <a:moveTo>
                  <a:pt x="106637" y="1055419"/>
                </a:moveTo>
                <a:lnTo>
                  <a:pt x="818830" y="0"/>
                </a:lnTo>
                <a:cubicBezTo>
                  <a:pt x="822360" y="391160"/>
                  <a:pt x="825891" y="782321"/>
                  <a:pt x="829421" y="1173481"/>
                </a:cubicBezTo>
                <a:cubicBezTo>
                  <a:pt x="857135" y="1288214"/>
                  <a:pt x="872410" y="1316700"/>
                  <a:pt x="830561" y="1351346"/>
                </a:cubicBezTo>
                <a:cubicBezTo>
                  <a:pt x="788712" y="1385992"/>
                  <a:pt x="661250" y="1391110"/>
                  <a:pt x="578329" y="1381358"/>
                </a:cubicBezTo>
                <a:cubicBezTo>
                  <a:pt x="495408" y="1371606"/>
                  <a:pt x="78763" y="1250599"/>
                  <a:pt x="17295" y="1215953"/>
                </a:cubicBezTo>
                <a:cubicBezTo>
                  <a:pt x="-44173" y="1181307"/>
                  <a:pt x="75564" y="1174407"/>
                  <a:pt x="106637" y="1055419"/>
                </a:cubicBezTo>
                <a:close/>
              </a:path>
            </a:pathLst>
          </a:cu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5295354" y="4656326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384456" y="4535214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3622708" y="4706624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3540786" y="4638896"/>
            <a:ext cx="207640" cy="2616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  <p:extLst>
      <p:ext uri="{BB962C8B-B14F-4D97-AF65-F5344CB8AC3E}">
        <p14:creationId xmlns:p14="http://schemas.microsoft.com/office/powerpoint/2010/main" val="40378080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3" grpId="0" animBg="1"/>
      <p:bldP spid="21" grpId="0" animBg="1"/>
      <p:bldP spid="22" grpId="0" animBg="1"/>
      <p:bldP spid="23" grpId="0"/>
      <p:bldP spid="24" grpId="0" animBg="1"/>
      <p:bldP spid="25" grpId="0"/>
      <p:bldP spid="31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|2.8|5|5.5|2.5|1.6|4.9|1.5|3.1|6.7|1.9|5.3|2.4|5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5|3.4|5.3|8|5.6|2.6|3.6|10.8|10.8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|5.1|4.3|5.4|3|4.6|2.9|7.2|53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2|2.6|3.2|3.2|8.1|5.2|9.7|12.4|9.9|3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2.2|4.6|9.1|5.7|7|48.2|1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92</Words>
  <Application>Microsoft Office PowerPoint</Application>
  <PresentationFormat>Экран (4:3)</PresentationFormat>
  <Paragraphs>37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37</cp:revision>
  <dcterms:created xsi:type="dcterms:W3CDTF">2012-01-15T23:47:55Z</dcterms:created>
  <dcterms:modified xsi:type="dcterms:W3CDTF">2012-01-18T00:27:40Z</dcterms:modified>
</cp:coreProperties>
</file>